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6.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18.xml.rels" ContentType="application/vnd.openxmlformats-package.relationships+xml"/>
  <Override PartName="/ppt/slideMasters/_rels/slideMaster20.xml.rels" ContentType="application/vnd.openxmlformats-package.relationships+xml"/>
  <Override PartName="/ppt/slideMasters/_rels/slideMaster7.xml.rels" ContentType="application/vnd.openxmlformats-package.relationships+xml"/>
  <Override PartName="/ppt/slideMasters/_rels/slideMaster19.xml.rels" ContentType="application/vnd.openxmlformats-package.relationships+xml"/>
  <Override PartName="/ppt/slideMasters/_rels/slideMaster21.xml.rels" ContentType="application/vnd.openxmlformats-package.relationships+xml"/>
  <Override PartName="/ppt/slideMasters/_rels/slideMaster8.xml.rels" ContentType="application/vnd.openxmlformats-package.relationships+xml"/>
  <Override PartName="/ppt/slideMasters/_rels/slideMaster11.xml.rels" ContentType="application/vnd.openxmlformats-package.relationships+xml"/>
  <Override PartName="/ppt/slideMasters/_rels/slideMaster23.xml.rels" ContentType="application/vnd.openxmlformats-package.relationships+xml"/>
  <Override PartName="/ppt/slideMasters/_rels/slideMaster10.xml.rels" ContentType="application/vnd.openxmlformats-package.relationships+xml"/>
  <Override PartName="/ppt/slideMasters/_rels/slideMaster29.xml.rels" ContentType="application/vnd.openxmlformats-package.relationships+xml"/>
  <Override PartName="/ppt/slideMasters/_rels/slideMaster28.xml.rels" ContentType="application/vnd.openxmlformats-package.relationships+xml"/>
  <Override PartName="/ppt/slideMasters/_rels/slideMaster27.xml.rels" ContentType="application/vnd.openxmlformats-package.relationships+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2.xml.rels" ContentType="application/vnd.openxmlformats-package.relationships+xml"/>
  <Override PartName="/ppt/slideMasters/_rels/slideMaster13.xml.rels" ContentType="application/vnd.openxmlformats-package.relationships+xml"/>
  <Override PartName="/ppt/slideMasters/_rels/slideMaster25.xml.rels" ContentType="application/vnd.openxmlformats-package.relationships+xml"/>
  <Override PartName="/ppt/slideMasters/_rels/slideMaster24.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slideMaster26.xml" ContentType="application/vnd.openxmlformats-officedocument.presentationml.slideMaster+xml"/>
  <Override PartName="/ppt/slideMasters/slideMaster1.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20.xml" ContentType="application/vnd.openxmlformats-officedocument.presentationml.slideMaster+xml"/>
  <Override PartName="/ppt/slideMasters/slideMaster19.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7.xml" ContentType="application/vnd.openxmlformats-officedocument.presentationml.slideMaster+xml"/>
  <Override PartName="/ppt/slideMasters/slideMaster2.xml" ContentType="application/vnd.openxmlformats-officedocument.presentationml.slideMaster+xml"/>
  <Override PartName="/ppt/slideMasters/slideMaster28.xml" ContentType="application/vnd.openxmlformats-officedocument.presentationml.slideMaster+xml"/>
  <Override PartName="/ppt/slideMasters/slideMaster3.xml" ContentType="application/vnd.openxmlformats-officedocument.presentationml.slideMaster+xml"/>
  <Override PartName="/ppt/slideMasters/slideMaster29.xml" ContentType="application/vnd.openxmlformats-officedocument.presentationml.slideMaster+xml"/>
  <Override PartName="/ppt/slideMasters/slideMaster13.xml" ContentType="application/vnd.openxmlformats-officedocument.presentationml.slideMaster+xml"/>
  <Override PartName="/ppt/slideMasters/slideMaster7.xml" ContentType="application/vnd.openxmlformats-officedocument.presentationml.slideMaster+xml"/>
  <Override PartName="/ppt/slideMasters/slideMaster14.xml" ContentType="application/vnd.openxmlformats-officedocument.presentationml.slideMaster+xml"/>
  <Override PartName="/ppt/slideMasters/slideMaster8.xml" ContentType="application/vnd.openxmlformats-officedocument.presentationml.slideMaster+xml"/>
  <Override PartName="/ppt/slideMasters/slideMaster15.xml" ContentType="application/vnd.openxmlformats-officedocument.presentationml.slideMaster+xml"/>
  <Override PartName="/ppt/slideMasters/slideMaster9.xml" ContentType="application/vnd.openxmlformats-officedocument.presentationml.slideMaster+xml"/>
  <Override PartName="/ppt/slideMasters/slideMaster4.xml" ContentType="application/vnd.openxmlformats-officedocument.presentationml.slideMaster+xml"/>
  <Override PartName="/ppt/slideMasters/slideMaster10.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presProps.xml" ContentType="application/vnd.openxmlformats-officedocument.presentationml.presProps+xml"/>
  <Override PartName="/ppt/theme/theme29.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2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20.xml" ContentType="application/vnd.openxmlformats-officedocument.theme+xml"/>
  <Override PartName="/ppt/theme/theme19.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slideLayouts/slideLayout22.xml" ContentType="application/vnd.openxmlformats-officedocument.presentationml.slideLayout+xml"/>
  <Override PartName="/ppt/slideLayouts/slideLayout27.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28.xml" ContentType="application/vnd.openxmlformats-officedocument.presentationml.slideLayout+xml"/>
  <Override PartName="/ppt/slideLayouts/slideLayout6.xml" ContentType="application/vnd.openxmlformats-officedocument.presentationml.slideLayout+xml"/>
  <Override PartName="/ppt/slideLayouts/slideLayout30.xml" ContentType="application/vnd.openxmlformats-officedocument.presentationml.slideLayout+xml"/>
  <Override PartName="/ppt/slideLayouts/slideLayout11.xml" ContentType="application/vnd.openxmlformats-officedocument.presentationml.slideLayout+xml"/>
  <Override PartName="/ppt/slideLayouts/slideLayout29.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9.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xml" ContentType="application/vnd.openxmlformats-officedocument.presentationml.slideLayout+xml"/>
  <Override PartName="/ppt/slideLayouts/slideLayout2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_rels/slideLayout20.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22.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1.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14.xml.rels" ContentType="application/vnd.openxmlformats-package.relationships+xml"/>
  <Override PartName="/ppt/slideLayouts/_rels/slideLayout7.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9.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slideLayout21.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jpeg" ContentType="image/jpeg"/>
  <Override PartName="/ppt/media/image28.jpeg" ContentType="image/jpeg"/>
  <Override PartName="/ppt/media/image6.jpeg" ContentType="image/jpeg"/>
  <Override PartName="/ppt/media/image27.jpeg" ContentType="image/jpeg"/>
  <Override PartName="/ppt/media/image5.jpeg" ContentType="image/jpeg"/>
  <Override PartName="/ppt/media/image25.png" ContentType="image/png"/>
  <Override PartName="/ppt/media/image24.jpeg" ContentType="image/jpeg"/>
  <Override PartName="/ppt/media/image13.jpeg" ContentType="image/jpeg"/>
  <Override PartName="/ppt/media/image4.png" ContentType="image/png"/>
  <Override PartName="/ppt/media/image36.png" ContentType="image/png"/>
  <Override PartName="/ppt/media/image19.jpeg" ContentType="image/jpeg"/>
  <Override PartName="/ppt/media/image21.jpeg" ContentType="image/jpeg"/>
  <Override PartName="/ppt/media/image8.jpeg" ContentType="image/jpeg"/>
  <Override PartName="/ppt/media/image11.jpeg" ContentType="image/jpeg"/>
  <Override PartName="/ppt/media/image30.jpeg" ContentType="image/jpeg"/>
  <Override PartName="/ppt/media/image34.png" ContentType="image/png"/>
  <Override PartName="/ppt/media/image9.jpeg" ContentType="image/jpeg"/>
  <Override PartName="/ppt/media/image12.jpeg" ContentType="image/jpeg"/>
  <Override PartName="/ppt/media/image31.png" ContentType="image/png"/>
  <Override PartName="/ppt/media/image32.svg" ContentType="image/svg"/>
  <Override PartName="/ppt/media/image35.jpeg" ContentType="image/jpeg"/>
  <Override PartName="/ppt/media/image33.png" ContentType="image/png"/>
  <Override PartName="/ppt/media/image17.jpeg" ContentType="image/jpeg"/>
  <Override PartName="/ppt/media/image10.jpeg" ContentType="image/jpeg"/>
  <Override PartName="/ppt/media/image3.jpeg" ContentType="image/jpeg"/>
  <Override PartName="/ppt/media/image7.png" ContentType="image/png"/>
  <Override PartName="/ppt/media/image26.svg" ContentType="image/svg"/>
  <Override PartName="/ppt/media/image2.tif" ContentType="image/tiff"/>
  <Override PartName="/ppt/media/image15.jpeg" ContentType="image/jpeg"/>
  <Override PartName="/ppt/media/image20.gif" ContentType="image/gif"/>
  <Override PartName="/ppt/media/image14.png" ContentType="image/png"/>
  <Override PartName="/ppt/media/image16.jpeg" ContentType="image/jpeg"/>
  <Override PartName="/ppt/media/image18.jpeg" ContentType="image/jpeg"/>
  <Override PartName="/ppt/media/image22.jpeg" ContentType="image/jpeg"/>
  <Override PartName="/ppt/media/image23.jpeg" ContentType="image/jpeg"/>
  <Override PartName="/ppt/media/image1.jpeg" ContentType="image/jpe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0.xml" ContentType="application/vnd.openxmlformats-officedocument.presentationml.slide+xml"/>
  <Override PartName="/ppt/slides/_rels/slide19.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55.xml.rels" ContentType="application/vnd.openxmlformats-package.relationships+xml"/>
  <Override PartName="/ppt/slides/_rels/slide1.xml.rels" ContentType="application/vnd.openxmlformats-package.relationships+xml"/>
  <Override PartName="/ppt/slides/_rels/slide43.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5.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51.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28.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2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0.xml.rels" ContentType="application/vnd.openxmlformats-package.relationships+xml"/>
  <Override PartName="/ppt/slides/_rels/slide13.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44.xml.rels" ContentType="application/vnd.openxmlformats-package.relationships+xml"/>
  <Override PartName="/ppt/slides/slide38.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42.xml" ContentType="application/vnd.openxmlformats-officedocument.presentationml.slide+xml"/>
  <Override PartName="/ppt/slides/slide54.xml" ContentType="application/vnd.openxmlformats-officedocument.presentationml.slide+xml"/>
  <Override PartName="/ppt/slides/slide43.xml" ContentType="application/vnd.openxmlformats-officedocument.presentationml.slide+xml"/>
  <Override PartName="/ppt/slides/slide55.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notesSlides/notesSlide42.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39.xml" ContentType="application/vnd.openxmlformats-officedocument.presentationml.notesSlide+xml"/>
  <Override PartName="/ppt/notesSlides/notesSlide26.xml" ContentType="application/vnd.openxmlformats-officedocument.presentationml.notesSlide+xml"/>
  <Override PartName="/ppt/notesSlides/notesSlide9.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46.xml" ContentType="application/vnd.openxmlformats-officedocument.presentationml.notesSlide+xml"/>
  <Override PartName="/ppt/notesSlides/notesSlide11.xml" ContentType="application/vnd.openxmlformats-officedocument.presentationml.notesSlide+xml"/>
  <Override PartName="/ppt/notesSlides/notesSlide48.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49.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_rels/notesSlide22.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21.xml.rels" ContentType="application/vnd.openxmlformats-package.relationships+xml"/>
  <Override PartName="/ppt/notesSlides/_rels/notesSlide19.xml.rels" ContentType="application/vnd.openxmlformats-package.relationships+xml"/>
  <Override PartName="/ppt/notesSlides/_rels/notesSlide27.xml.rels" ContentType="application/vnd.openxmlformats-package.relationships+xml"/>
  <Override PartName="/ppt/notesSlides/_rels/notesSlide30.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46.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13.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39.xml.rels" ContentType="application/vnd.openxmlformats-package.relationships+xml"/>
  <Override PartName="/ppt/notesSlides/_rels/notesSlide41.xml.rels" ContentType="application/vnd.openxmlformats-package.relationships+xml"/>
  <Override PartName="/ppt/notesSlides/_rels/notesSlide40.xml.rels" ContentType="application/vnd.openxmlformats-package.relationships+xml"/>
  <Override PartName="/ppt/notesSlides/_rels/notesSlide42.xml.rels" ContentType="application/vnd.openxmlformats-package.relationships+xml"/>
  <Override PartName="/ppt/notesSlides/_rels/notesSlide11.xml.rels" ContentType="application/vnd.openxmlformats-package.relationships+xml"/>
  <Override PartName="/ppt/notesSlides/_rels/notesSlide48.xml.rels" ContentType="application/vnd.openxmlformats-package.relationships+xml"/>
  <Override PartName="/ppt/notesSlides/_rels/notesSlide2.xml.rels" ContentType="application/vnd.openxmlformats-package.relationships+xml"/>
  <Override PartName="/ppt/notesSlides/_rels/notesSlide43.xml.rels" ContentType="application/vnd.openxmlformats-package.relationships+xml"/>
  <Override PartName="/ppt/notesSlides/_rels/notesSlide44.xml.rels" ContentType="application/vnd.openxmlformats-package.relationships+xml"/>
  <Override PartName="/ppt/notesSlides/_rels/notesSlide45.xml.rels" ContentType="application/vnd.openxmlformats-package.relationships+xml"/>
  <Override PartName="/ppt/notesSlides/_rels/notesSlide53.xml.rels" ContentType="application/vnd.openxmlformats-package.relationships+xml"/>
  <Override PartName="/ppt/notesSlides/_rels/notesSlide16.xml.rels" ContentType="application/vnd.openxmlformats-package.relationships+xml"/>
  <Override PartName="/ppt/notesSlides/_rels/notesSlide49.xml.rels" ContentType="application/vnd.openxmlformats-package.relationships+xml"/>
  <Override PartName="/ppt/notesSlides/_rels/notesSlide3.xml.rels" ContentType="application/vnd.openxmlformats-package.relationships+xml"/>
  <Override PartName="/ppt/notesSlides/_rels/notesSlide12.xml.rels" ContentType="application/vnd.openxmlformats-package.relationships+xml"/>
  <Override PartName="/ppt/notesSlides/_rels/notesSlide54.xml.rels" ContentType="application/vnd.openxmlformats-package.relationships+xml"/>
  <Override PartName="/ppt/notesSlides/_rels/notesSlide17.xml.rels" ContentType="application/vnd.openxmlformats-package.relationships+xml"/>
  <Override PartName="/ppt/notesSlides/_rels/notesSlide37.xml.rels" ContentType="application/vnd.openxmlformats-package.relationships+xml"/>
  <Override PartName="/ppt/notesSlides/_rels/notesSlide9.xml.rels" ContentType="application/vnd.openxmlformats-package.relationships+xml"/>
  <Override PartName="/ppt/notesSlides/_rels/notesSlide18.xml.rels" ContentType="application/vnd.openxmlformats-package.relationships+xml"/>
  <Override PartName="/ppt/notesSlides/_rels/notesSlide55.xml.rels" ContentType="application/vnd.openxmlformats-package.relationships+xml"/>
  <Override PartName="/ppt/notesSlides/notesSlide53.xml" ContentType="application/vnd.openxmlformats-officedocument.presentationml.notesSlide+xml"/>
  <Override PartName="/ppt/notesSlides/notesSlide16.xml" ContentType="application/vnd.openxmlformats-officedocument.presentationml.notesSlide+xml"/>
  <Override PartName="/ppt/notesSlides/notesSlide54.xml" ContentType="application/vnd.openxmlformats-officedocument.presentationml.notesSlide+xml"/>
  <Override PartName="/ppt/notesSlides/notesSlide17.xml" ContentType="application/vnd.openxmlformats-officedocument.presentationml.notesSlide+xml"/>
  <Override PartName="/ppt/notesSlides/notesSlide37.xml" ContentType="application/vnd.openxmlformats-officedocument.presentationml.notesSlide+xml"/>
  <Override PartName="/ppt/notesSlides/notesSlide18.xml" ContentType="application/vnd.openxmlformats-officedocument.presentationml.notesSlide+xml"/>
  <Override PartName="/ppt/notesSlides/notesSlide3.xml" ContentType="application/vnd.openxmlformats-officedocument.presentationml.notesSlide+xml"/>
  <Override PartName="/ppt/notesSlides/notesSlide29.xml" ContentType="application/vnd.openxmlformats-officedocument.presentationml.notesSlide+xml"/>
  <Override PartName="/ppt/notesSlides/notesSlide2.xml" ContentType="application/vnd.openxmlformats-officedocument.presentationml.notesSlide+xml"/>
  <Override PartName="/ppt/notesSlides/notesSlide28.xml" ContentType="application/vnd.openxmlformats-officedocument.presentationml.notesSlide+xml"/>
  <Override PartName="/ppt/notesSlides/notesSlide30.xml" ContentType="application/vnd.openxmlformats-officedocument.presentationml.notesSlide+xml"/>
  <Override PartName="/ppt/notesSlides/notesSlide55.xml" ContentType="application/vnd.openxmlformats-officedocument.presentationml.notesSlide+xml"/>
  <Override PartName="/ppt/notesSlides/notesSlide1.xml" ContentType="application/vnd.openxmlformats-officedocument.presentationml.notesSlide+xml"/>
  <Override PartName="/ppt/notesSlides/notesSlide27.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Lst>
  <p:notesMasterIdLst>
    <p:notesMasterId r:id="rId31"/>
  </p:notes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 id="290" r:id="rId66"/>
    <p:sldId id="291" r:id="rId67"/>
    <p:sldId id="292" r:id="rId68"/>
    <p:sldId id="293" r:id="rId69"/>
    <p:sldId id="294" r:id="rId70"/>
    <p:sldId id="295" r:id="rId71"/>
    <p:sldId id="296" r:id="rId72"/>
    <p:sldId id="297" r:id="rId73"/>
    <p:sldId id="298" r:id="rId74"/>
    <p:sldId id="299" r:id="rId75"/>
    <p:sldId id="300" r:id="rId76"/>
    <p:sldId id="301" r:id="rId77"/>
    <p:sldId id="302" r:id="rId78"/>
    <p:sldId id="303" r:id="rId79"/>
    <p:sldId id="304" r:id="rId80"/>
    <p:sldId id="305" r:id="rId81"/>
    <p:sldId id="306" r:id="rId82"/>
    <p:sldId id="307" r:id="rId83"/>
    <p:sldId id="308" r:id="rId84"/>
    <p:sldId id="309" r:id="rId85"/>
    <p:sldId id="310" r:id="rId86"/>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notesMaster" Target="notesMasters/notesMaster1.xml"/><Relationship Id="rId32" Type="http://schemas.openxmlformats.org/officeDocument/2006/relationships/slide" Target="slides/slide1.xml"/><Relationship Id="rId33" Type="http://schemas.openxmlformats.org/officeDocument/2006/relationships/slide" Target="slides/slide2.xml"/><Relationship Id="rId34" Type="http://schemas.openxmlformats.org/officeDocument/2006/relationships/slide" Target="slides/slide3.xml"/><Relationship Id="rId35" Type="http://schemas.openxmlformats.org/officeDocument/2006/relationships/slide" Target="slides/slide4.xml"/><Relationship Id="rId36" Type="http://schemas.openxmlformats.org/officeDocument/2006/relationships/slide" Target="slides/slide5.xml"/><Relationship Id="rId37" Type="http://schemas.openxmlformats.org/officeDocument/2006/relationships/slide" Target="slides/slide6.xml"/><Relationship Id="rId38" Type="http://schemas.openxmlformats.org/officeDocument/2006/relationships/slide" Target="slides/slide7.xml"/><Relationship Id="rId39" Type="http://schemas.openxmlformats.org/officeDocument/2006/relationships/slide" Target="slides/slide8.xml"/><Relationship Id="rId40" Type="http://schemas.openxmlformats.org/officeDocument/2006/relationships/slide" Target="slides/slide9.xml"/><Relationship Id="rId41" Type="http://schemas.openxmlformats.org/officeDocument/2006/relationships/slide" Target="slides/slide10.xml"/><Relationship Id="rId42" Type="http://schemas.openxmlformats.org/officeDocument/2006/relationships/slide" Target="slides/slide11.xml"/><Relationship Id="rId43" Type="http://schemas.openxmlformats.org/officeDocument/2006/relationships/slide" Target="slides/slide12.xml"/><Relationship Id="rId44" Type="http://schemas.openxmlformats.org/officeDocument/2006/relationships/slide" Target="slides/slide13.xml"/><Relationship Id="rId45" Type="http://schemas.openxmlformats.org/officeDocument/2006/relationships/slide" Target="slides/slide14.xml"/><Relationship Id="rId46" Type="http://schemas.openxmlformats.org/officeDocument/2006/relationships/slide" Target="slides/slide15.xml"/><Relationship Id="rId47" Type="http://schemas.openxmlformats.org/officeDocument/2006/relationships/slide" Target="slides/slide16.xml"/><Relationship Id="rId48" Type="http://schemas.openxmlformats.org/officeDocument/2006/relationships/slide" Target="slides/slide17.xml"/><Relationship Id="rId49" Type="http://schemas.openxmlformats.org/officeDocument/2006/relationships/slide" Target="slides/slide18.xml"/><Relationship Id="rId50" Type="http://schemas.openxmlformats.org/officeDocument/2006/relationships/slide" Target="slides/slide19.xml"/><Relationship Id="rId51" Type="http://schemas.openxmlformats.org/officeDocument/2006/relationships/slide" Target="slides/slide20.xml"/><Relationship Id="rId52" Type="http://schemas.openxmlformats.org/officeDocument/2006/relationships/slide" Target="slides/slide21.xml"/><Relationship Id="rId53" Type="http://schemas.openxmlformats.org/officeDocument/2006/relationships/slide" Target="slides/slide22.xml"/><Relationship Id="rId54" Type="http://schemas.openxmlformats.org/officeDocument/2006/relationships/slide" Target="slides/slide23.xml"/><Relationship Id="rId55" Type="http://schemas.openxmlformats.org/officeDocument/2006/relationships/slide" Target="slides/slide24.xml"/><Relationship Id="rId56" Type="http://schemas.openxmlformats.org/officeDocument/2006/relationships/slide" Target="slides/slide25.xml"/><Relationship Id="rId57" Type="http://schemas.openxmlformats.org/officeDocument/2006/relationships/slide" Target="slides/slide26.xml"/><Relationship Id="rId58" Type="http://schemas.openxmlformats.org/officeDocument/2006/relationships/slide" Target="slides/slide27.xml"/><Relationship Id="rId59" Type="http://schemas.openxmlformats.org/officeDocument/2006/relationships/slide" Target="slides/slide28.xml"/><Relationship Id="rId60" Type="http://schemas.openxmlformats.org/officeDocument/2006/relationships/slide" Target="slides/slide29.xml"/><Relationship Id="rId61" Type="http://schemas.openxmlformats.org/officeDocument/2006/relationships/slide" Target="slides/slide30.xml"/><Relationship Id="rId62" Type="http://schemas.openxmlformats.org/officeDocument/2006/relationships/slide" Target="slides/slide31.xml"/><Relationship Id="rId63" Type="http://schemas.openxmlformats.org/officeDocument/2006/relationships/slide" Target="slides/slide32.xml"/><Relationship Id="rId64" Type="http://schemas.openxmlformats.org/officeDocument/2006/relationships/slide" Target="slides/slide33.xml"/><Relationship Id="rId65" Type="http://schemas.openxmlformats.org/officeDocument/2006/relationships/slide" Target="slides/slide34.xml"/><Relationship Id="rId66" Type="http://schemas.openxmlformats.org/officeDocument/2006/relationships/slide" Target="slides/slide35.xml"/><Relationship Id="rId67" Type="http://schemas.openxmlformats.org/officeDocument/2006/relationships/slide" Target="slides/slide36.xml"/><Relationship Id="rId68" Type="http://schemas.openxmlformats.org/officeDocument/2006/relationships/slide" Target="slides/slide37.xml"/><Relationship Id="rId69" Type="http://schemas.openxmlformats.org/officeDocument/2006/relationships/slide" Target="slides/slide38.xml"/><Relationship Id="rId70" Type="http://schemas.openxmlformats.org/officeDocument/2006/relationships/slide" Target="slides/slide39.xml"/><Relationship Id="rId71" Type="http://schemas.openxmlformats.org/officeDocument/2006/relationships/slide" Target="slides/slide40.xml"/><Relationship Id="rId72" Type="http://schemas.openxmlformats.org/officeDocument/2006/relationships/slide" Target="slides/slide41.xml"/><Relationship Id="rId73" Type="http://schemas.openxmlformats.org/officeDocument/2006/relationships/slide" Target="slides/slide42.xml"/><Relationship Id="rId74" Type="http://schemas.openxmlformats.org/officeDocument/2006/relationships/slide" Target="slides/slide43.xml"/><Relationship Id="rId75" Type="http://schemas.openxmlformats.org/officeDocument/2006/relationships/slide" Target="slides/slide44.xml"/><Relationship Id="rId76" Type="http://schemas.openxmlformats.org/officeDocument/2006/relationships/slide" Target="slides/slide45.xml"/><Relationship Id="rId77" Type="http://schemas.openxmlformats.org/officeDocument/2006/relationships/slide" Target="slides/slide46.xml"/><Relationship Id="rId78" Type="http://schemas.openxmlformats.org/officeDocument/2006/relationships/slide" Target="slides/slide47.xml"/><Relationship Id="rId79" Type="http://schemas.openxmlformats.org/officeDocument/2006/relationships/slide" Target="slides/slide48.xml"/><Relationship Id="rId80" Type="http://schemas.openxmlformats.org/officeDocument/2006/relationships/slide" Target="slides/slide49.xml"/><Relationship Id="rId81" Type="http://schemas.openxmlformats.org/officeDocument/2006/relationships/slide" Target="slides/slide50.xml"/><Relationship Id="rId82" Type="http://schemas.openxmlformats.org/officeDocument/2006/relationships/slide" Target="slides/slide51.xml"/><Relationship Id="rId83" Type="http://schemas.openxmlformats.org/officeDocument/2006/relationships/slide" Target="slides/slide52.xml"/><Relationship Id="rId84" Type="http://schemas.openxmlformats.org/officeDocument/2006/relationships/slide" Target="slides/slide53.xml"/><Relationship Id="rId85" Type="http://schemas.openxmlformats.org/officeDocument/2006/relationships/slide" Target="slides/slide54.xml"/><Relationship Id="rId86" Type="http://schemas.openxmlformats.org/officeDocument/2006/relationships/slide" Target="slides/slide55.xml"/><Relationship Id="rId8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204"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205"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206" name="PlaceHolder 4"/>
          <p:cNvSpPr>
            <a:spLocks noGrp="1"/>
          </p:cNvSpPr>
          <p:nvPr>
            <p:ph type="dt" idx="88"/>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07" name="PlaceHolder 5"/>
          <p:cNvSpPr>
            <a:spLocks noGrp="1"/>
          </p:cNvSpPr>
          <p:nvPr>
            <p:ph type="ftr" idx="89"/>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08" name="PlaceHolder 6"/>
          <p:cNvSpPr>
            <a:spLocks noGrp="1"/>
          </p:cNvSpPr>
          <p:nvPr>
            <p:ph type="sldNum" idx="90"/>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8D2EA1B9-0B6A-455F-AC4D-C540861BCAC0}"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hyperlink" Target="https://www.ncbi.nlm.nih.gov/pmc/articles/PMC1211753" TargetMode="External"/><Relationship Id="rId2" Type="http://schemas.openxmlformats.org/officeDocument/2006/relationships/hyperlink" Target="https://en.wikipedia.org/wiki/Masatoshi_Nei" TargetMode="External"/><Relationship Id="rId3" Type="http://schemas.openxmlformats.org/officeDocument/2006/relationships/slide" Target="../slides/slide53.xml"/><Relationship Id="rId4"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sldImg"/>
          </p:nvPr>
        </p:nvSpPr>
        <p:spPr>
          <a:xfrm>
            <a:off x="685800" y="1143000"/>
            <a:ext cx="5485320" cy="3085200"/>
          </a:xfrm>
          <a:prstGeom prst="rect">
            <a:avLst/>
          </a:prstGeom>
          <a:ln w="0">
            <a:noFill/>
          </a:ln>
        </p:spPr>
      </p:sp>
      <p:sp>
        <p:nvSpPr>
          <p:cNvPr id="443"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Guess who is the other ape?</a:t>
            </a:r>
            <a:endParaRPr b="0" lang="en-US" sz="2000" spc="-1" strike="noStrike">
              <a:solidFill>
                <a:srgbClr val="000000"/>
              </a:solidFill>
              <a:latin typeface="Arial"/>
            </a:endParaRPr>
          </a:p>
        </p:txBody>
      </p:sp>
      <p:sp>
        <p:nvSpPr>
          <p:cNvPr id="444" name="PlaceHolder 3"/>
          <p:cNvSpPr>
            <a:spLocks noGrp="1"/>
          </p:cNvSpPr>
          <p:nvPr>
            <p:ph type="sldNum" idx="91"/>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C718B28A-A778-468A-BEA5-D0B0993EC884}"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685800" y="1143000"/>
            <a:ext cx="5485320" cy="3085200"/>
          </a:xfrm>
          <a:prstGeom prst="rect">
            <a:avLst/>
          </a:prstGeom>
          <a:ln w="0">
            <a:noFill/>
          </a:ln>
        </p:spPr>
      </p:sp>
      <p:sp>
        <p:nvSpPr>
          <p:cNvPr id="458"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A whole-genome phylogeny of mammals </a:t>
            </a:r>
            <a:endParaRPr b="0" lang="en-US" sz="2000" spc="-1" strike="noStrike">
              <a:solidFill>
                <a:srgbClr val="000000"/>
              </a:solidFill>
              <a:latin typeface="Arial"/>
            </a:endParaRPr>
          </a:p>
        </p:txBody>
      </p:sp>
      <p:sp>
        <p:nvSpPr>
          <p:cNvPr id="459" name="PlaceHolder 3"/>
          <p:cNvSpPr>
            <a:spLocks noGrp="1"/>
          </p:cNvSpPr>
          <p:nvPr>
            <p:ph type="sldNum" idx="96"/>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EDC01D09-9D6C-4C27-A983-0E2C5D066A37}"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sldImg"/>
          </p:nvPr>
        </p:nvSpPr>
        <p:spPr>
          <a:xfrm>
            <a:off x="685800" y="1143000"/>
            <a:ext cx="5485320" cy="3085200"/>
          </a:xfrm>
          <a:prstGeom prst="rect">
            <a:avLst/>
          </a:prstGeom>
          <a:ln w="0">
            <a:noFill/>
          </a:ln>
        </p:spPr>
      </p:sp>
      <p:sp>
        <p:nvSpPr>
          <p:cNvPr id="461"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A whole-genome phylogeny of mammals </a:t>
            </a:r>
            <a:endParaRPr b="0" lang="en-US" sz="2000" spc="-1" strike="noStrike">
              <a:solidFill>
                <a:srgbClr val="000000"/>
              </a:solidFill>
              <a:latin typeface="Arial"/>
            </a:endParaRPr>
          </a:p>
        </p:txBody>
      </p:sp>
      <p:sp>
        <p:nvSpPr>
          <p:cNvPr id="462" name="PlaceHolder 3"/>
          <p:cNvSpPr>
            <a:spLocks noGrp="1"/>
          </p:cNvSpPr>
          <p:nvPr>
            <p:ph type="sldNum" idx="97"/>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3C2BE7CB-1E70-42FE-A89E-CEFFFD251E2B}"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sldImg"/>
          </p:nvPr>
        </p:nvSpPr>
        <p:spPr>
          <a:xfrm>
            <a:off x="685800" y="1143000"/>
            <a:ext cx="5485320" cy="3085200"/>
          </a:xfrm>
          <a:prstGeom prst="rect">
            <a:avLst/>
          </a:prstGeom>
          <a:ln w="0">
            <a:noFill/>
          </a:ln>
        </p:spPr>
      </p:sp>
      <p:sp>
        <p:nvSpPr>
          <p:cNvPr id="464"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Phylogeny of the apes</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This evolutionary tree shows the relationships among the Old World monkeys, represented by a rhesus monkey, and the apes and humans. Among the apes, the gibbons branch off first, followed by the orangutan. The evolutionary relationships among the gorilla, the two chimpanzees, and humans (triangle with question mark) were long the subject of considerable dispute.</a:t>
            </a:r>
            <a:endParaRPr b="0" lang="en-US" sz="2000" spc="-1" strike="noStrike">
              <a:solidFill>
                <a:srgbClr val="000000"/>
              </a:solidFill>
              <a:latin typeface="Arial"/>
            </a:endParaRPr>
          </a:p>
        </p:txBody>
      </p:sp>
      <p:sp>
        <p:nvSpPr>
          <p:cNvPr id="465" name="PlaceHolder 3"/>
          <p:cNvSpPr>
            <a:spLocks noGrp="1"/>
          </p:cNvSpPr>
          <p:nvPr>
            <p:ph type="sldNum" idx="98"/>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D5F00135-52DD-4CEE-9571-BCAB505A79F4}"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sldImg"/>
          </p:nvPr>
        </p:nvSpPr>
        <p:spPr>
          <a:xfrm>
            <a:off x="685800" y="1143000"/>
            <a:ext cx="5485320" cy="3085200"/>
          </a:xfrm>
          <a:prstGeom prst="rect">
            <a:avLst/>
          </a:prstGeom>
          <a:ln w="0">
            <a:noFill/>
          </a:ln>
        </p:spPr>
      </p:sp>
      <p:sp>
        <p:nvSpPr>
          <p:cNvPr id="467"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Possible phylogenies of humans and the African great apes</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Four possible resolutions of the evolutionary relationships among humans and the African great apes. All assume that the two species of chimpanzee are closest relatives. The true tree could have (a) humans and chimpanzees as closest relatives, (b) chimpanzees and gorillas as closest relatives, (c) humans and gorillas as closest relatives, or (d) a genuine simul taneous three-way split (polytomy). It is probably safe to say that more scientists have invested more effort in</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attempting to determine which of these trees is correct than has been invested in any other species-level problem in the history of systematics.</a:t>
            </a:r>
            <a:endParaRPr b="0" lang="en-US" sz="2000" spc="-1" strike="noStrike">
              <a:solidFill>
                <a:srgbClr val="000000"/>
              </a:solidFill>
              <a:latin typeface="Arial"/>
            </a:endParaRPr>
          </a:p>
        </p:txBody>
      </p:sp>
      <p:sp>
        <p:nvSpPr>
          <p:cNvPr id="468" name="PlaceHolder 3"/>
          <p:cNvSpPr>
            <a:spLocks noGrp="1"/>
          </p:cNvSpPr>
          <p:nvPr>
            <p:ph type="sldNum" idx="99"/>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E9C830B8-3005-4A32-96F0-272A5C1C333B}"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PlaceHolder 1"/>
          <p:cNvSpPr>
            <a:spLocks noGrp="1"/>
          </p:cNvSpPr>
          <p:nvPr>
            <p:ph type="sldImg"/>
          </p:nvPr>
        </p:nvSpPr>
        <p:spPr>
          <a:xfrm>
            <a:off x="685800" y="1143000"/>
            <a:ext cx="5485320" cy="3085200"/>
          </a:xfrm>
          <a:prstGeom prst="rect">
            <a:avLst/>
          </a:prstGeom>
          <a:ln w="0">
            <a:noFill/>
          </a:ln>
        </p:spPr>
      </p:sp>
      <p:sp>
        <p:nvSpPr>
          <p:cNvPr id="470"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Possible phylogenies of humans and the African great apes</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After decades of debate, researchers have come to a consensus that the evolutionary relationships among humans and the African great apes are best characterized by the tree in Figure 20.3a. Humans and the chimpanzees are more closely related to each other than either is to gorillas. This consensus was slow in forming, for at least two reasons: There were conflicts among molecular data sets, and there were conflicts between molecular evidence and morphological evidence.</a:t>
            </a:r>
            <a:endParaRPr b="0" lang="en-US" sz="2000" spc="-1" strike="noStrike">
              <a:solidFill>
                <a:srgbClr val="000000"/>
              </a:solidFill>
              <a:latin typeface="Arial"/>
            </a:endParaRPr>
          </a:p>
        </p:txBody>
      </p:sp>
      <p:sp>
        <p:nvSpPr>
          <p:cNvPr id="471" name="PlaceHolder 3"/>
          <p:cNvSpPr>
            <a:spLocks noGrp="1"/>
          </p:cNvSpPr>
          <p:nvPr>
            <p:ph type="sldNum" idx="100"/>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C2F0C52A-EF03-42A6-9574-B69C7C352750}"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sldImg"/>
          </p:nvPr>
        </p:nvSpPr>
        <p:spPr>
          <a:xfrm>
            <a:off x="685800" y="1143000"/>
            <a:ext cx="5485320" cy="3085200"/>
          </a:xfrm>
          <a:prstGeom prst="rect">
            <a:avLst/>
          </a:prstGeom>
          <a:ln w="0">
            <a:noFill/>
          </a:ln>
        </p:spPr>
      </p:sp>
      <p:sp>
        <p:nvSpPr>
          <p:cNvPr id="473"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Phylogeny of mitochondrial cytochrome oxidase II alleles in humans and the African great apes</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Ruvoloand colleagues estimated this tree using the maximum parsimony method. From Ruvolo et al. (1994)</a:t>
            </a:r>
            <a:endParaRPr b="0" lang="en-US" sz="2000" spc="-1" strike="noStrike">
              <a:solidFill>
                <a:srgbClr val="000000"/>
              </a:solidFill>
              <a:latin typeface="Arial"/>
            </a:endParaRPr>
          </a:p>
        </p:txBody>
      </p:sp>
      <p:sp>
        <p:nvSpPr>
          <p:cNvPr id="474" name="PlaceHolder 3"/>
          <p:cNvSpPr>
            <a:spLocks noGrp="1"/>
          </p:cNvSpPr>
          <p:nvPr>
            <p:ph type="sldNum" idx="101"/>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198F4EA8-C462-4A8D-A4D3-99F633D786A3}"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sldImg"/>
          </p:nvPr>
        </p:nvSpPr>
        <p:spPr>
          <a:xfrm>
            <a:off x="685800" y="1143000"/>
            <a:ext cx="5485320" cy="3085200"/>
          </a:xfrm>
          <a:prstGeom prst="rect">
            <a:avLst/>
          </a:prstGeom>
          <a:ln w="0">
            <a:noFill/>
          </a:ln>
        </p:spPr>
      </p:sp>
      <p:sp>
        <p:nvSpPr>
          <p:cNvPr id="476"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Phylogeny of mitochondrial cytochrome oxidase II alleles in humans and the African great apes</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Ruvoloand colleagues estimated this tree using the maximum parsimony method. From Ruvolo et al. (1994)</a:t>
            </a:r>
            <a:endParaRPr b="0" lang="en-US" sz="2000" spc="-1" strike="noStrike">
              <a:solidFill>
                <a:srgbClr val="000000"/>
              </a:solidFill>
              <a:latin typeface="Arial"/>
            </a:endParaRPr>
          </a:p>
        </p:txBody>
      </p:sp>
      <p:sp>
        <p:nvSpPr>
          <p:cNvPr id="477" name="PlaceHolder 3"/>
          <p:cNvSpPr>
            <a:spLocks noGrp="1"/>
          </p:cNvSpPr>
          <p:nvPr>
            <p:ph type="sldNum" idx="102"/>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7DCF3115-34A9-47E0-87EE-B86ECF1B482D}"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sldImg"/>
          </p:nvPr>
        </p:nvSpPr>
        <p:spPr>
          <a:xfrm>
            <a:off x="685800" y="1143000"/>
            <a:ext cx="5485320" cy="3085200"/>
          </a:xfrm>
          <a:prstGeom prst="rect">
            <a:avLst/>
          </a:prstGeom>
          <a:ln w="0">
            <a:noFill/>
          </a:ln>
        </p:spPr>
      </p:sp>
      <p:sp>
        <p:nvSpPr>
          <p:cNvPr id="479"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Cladogram and phylogeny of Homo sapiens and its recent ancestors and extinct relatives</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(a) Cladogram of three extant hominins (gorilla, common chimp, and human) and several extinct hominins. (b) A hypothesis about the ancestor–descendant relationships implied by the cladogram in (a). Heavy bars, colored as in Figure 20.22,</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show known time ranges; heavy dashes show suspected time ranges. After Strait et al. (1997).</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p:txBody>
      </p:sp>
      <p:sp>
        <p:nvSpPr>
          <p:cNvPr id="480" name="PlaceHolder 3"/>
          <p:cNvSpPr>
            <a:spLocks noGrp="1"/>
          </p:cNvSpPr>
          <p:nvPr>
            <p:ph type="sldNum" idx="103"/>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7C3993AD-F239-48EF-ABB6-A581A7381F43}"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sldImg"/>
          </p:nvPr>
        </p:nvSpPr>
        <p:spPr>
          <a:xfrm>
            <a:off x="685800" y="1143000"/>
            <a:ext cx="5485320" cy="3085200"/>
          </a:xfrm>
          <a:prstGeom prst="rect">
            <a:avLst/>
          </a:prstGeom>
          <a:ln w="0">
            <a:noFill/>
          </a:ln>
        </p:spPr>
      </p:sp>
      <p:sp>
        <p:nvSpPr>
          <p:cNvPr id="482"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Hypotheses on the transition from archaic to anatomically modern humans</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White branches represent archaic humans; colored branches modern forms. Small orange arrows represent gene flow. Note that specimens identified as H. heidelbergensis have been found in Europe and Africa, and specimens identified as H. neanderthalensis have been found in Europe and the Middle East. After Aiello (1993); Ayala et al. (1994); Tattersall (1997).</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Between the extremes is the hybridization and assimilation model (Figure 20.26b). It holds that modern humans evolved in Africa, then migrated to Europe, Asia, and beyond. Homo sapiens replaced archaic forms, but with hybridization between newcomers and established residents. As a result, some genes from archaic local populations were assimilated and persist in modern populations.</a:t>
            </a:r>
            <a:endParaRPr b="0" lang="en-US" sz="2000" spc="-1" strike="noStrike">
              <a:solidFill>
                <a:srgbClr val="000000"/>
              </a:solidFill>
              <a:latin typeface="Arial"/>
            </a:endParaRPr>
          </a:p>
        </p:txBody>
      </p:sp>
      <p:sp>
        <p:nvSpPr>
          <p:cNvPr id="483" name="PlaceHolder 3"/>
          <p:cNvSpPr>
            <a:spLocks noGrp="1"/>
          </p:cNvSpPr>
          <p:nvPr>
            <p:ph type="sldNum" idx="104"/>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B6995B19-7913-40A6-B0A6-2426110276FC}"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sldImg"/>
          </p:nvPr>
        </p:nvSpPr>
        <p:spPr>
          <a:xfrm>
            <a:off x="685800" y="1143000"/>
            <a:ext cx="5485320" cy="3085200"/>
          </a:xfrm>
          <a:prstGeom prst="rect">
            <a:avLst/>
          </a:prstGeom>
          <a:ln w="0">
            <a:noFill/>
          </a:ln>
        </p:spPr>
      </p:sp>
      <p:sp>
        <p:nvSpPr>
          <p:cNvPr id="446"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47" name="PlaceHolder 3"/>
          <p:cNvSpPr>
            <a:spLocks noGrp="1"/>
          </p:cNvSpPr>
          <p:nvPr>
            <p:ph type="sldNum" idx="92"/>
          </p:nvPr>
        </p:nvSpPr>
        <p:spPr>
          <a:xfrm>
            <a:off x="3884760" y="8685360"/>
            <a:ext cx="2970720" cy="45756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US" sz="1200" spc="-1" strike="noStrike">
                <a:solidFill>
                  <a:srgbClr val="000000"/>
                </a:solidFill>
                <a:latin typeface="Calibri"/>
                <a:ea typeface="+mn-ea"/>
              </a:defRPr>
            </a:lvl1pPr>
          </a:lstStyle>
          <a:p>
            <a:pPr indent="0" algn="r" defTabSz="457200">
              <a:lnSpc>
                <a:spcPct val="100000"/>
              </a:lnSpc>
              <a:buNone/>
              <a:tabLst>
                <a:tab algn="l" pos="0"/>
              </a:tabLst>
            </a:pPr>
            <a:fld id="{BE3728CA-C14F-47B2-935F-48B34C52E4C1}" type="slidenum">
              <a:rPr b="0" lang="en-US" sz="1200" spc="-1" strike="noStrike">
                <a:solidFill>
                  <a:srgbClr val="000000"/>
                </a:solidFill>
                <a:latin typeface="Calibri"/>
                <a:ea typeface="+mn-ea"/>
              </a:rPr>
              <a:t>&lt;number&gt;</a:t>
            </a:fld>
            <a:endParaRPr b="0" lang="en-US" sz="1200" spc="-1" strike="noStrike">
              <a:solidFill>
                <a:srgbClr val="000000"/>
              </a:solid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sldImg"/>
          </p:nvPr>
        </p:nvSpPr>
        <p:spPr>
          <a:xfrm>
            <a:off x="685800" y="1143000"/>
            <a:ext cx="5485320" cy="3085200"/>
          </a:xfrm>
          <a:prstGeom prst="rect">
            <a:avLst/>
          </a:prstGeom>
          <a:ln w="0">
            <a:noFill/>
          </a:ln>
        </p:spPr>
      </p:sp>
      <p:sp>
        <p:nvSpPr>
          <p:cNvPr id="485"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Human chromosome 2 and its homologs in chimpanzees and gorillas</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The banding patterns on stained chromosomes reveal that human chromosome 2 is derived from the fusion of two chromosomes that remain separate in the other great apes. Redrawn from Yunis and Prakash (1982).</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p:txBody>
      </p:sp>
      <p:sp>
        <p:nvSpPr>
          <p:cNvPr id="486" name="PlaceHolder 3"/>
          <p:cNvSpPr>
            <a:spLocks noGrp="1"/>
          </p:cNvSpPr>
          <p:nvPr>
            <p:ph type="sldNum" idx="105"/>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DAB21FED-ACF2-4971-B01E-AEE72016E21D}"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sldImg"/>
          </p:nvPr>
        </p:nvSpPr>
        <p:spPr>
          <a:xfrm>
            <a:off x="685800" y="1143000"/>
            <a:ext cx="5485320" cy="3085200"/>
          </a:xfrm>
          <a:prstGeom prst="rect">
            <a:avLst/>
          </a:prstGeom>
          <a:ln w="0">
            <a:noFill/>
          </a:ln>
        </p:spPr>
      </p:sp>
      <p:sp>
        <p:nvSpPr>
          <p:cNvPr id="488"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89" name="PlaceHolder 3"/>
          <p:cNvSpPr>
            <a:spLocks noGrp="1"/>
          </p:cNvSpPr>
          <p:nvPr>
            <p:ph type="sldNum" idx="106"/>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CB83B6C8-4236-40EC-A075-652D617E3DE5}"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sldImg"/>
          </p:nvPr>
        </p:nvSpPr>
        <p:spPr>
          <a:xfrm>
            <a:off x="685800" y="1143000"/>
            <a:ext cx="5485680" cy="3085560"/>
          </a:xfrm>
          <a:prstGeom prst="rect">
            <a:avLst/>
          </a:prstGeom>
          <a:ln w="0">
            <a:noFill/>
          </a:ln>
        </p:spPr>
      </p:sp>
      <p:sp>
        <p:nvSpPr>
          <p:cNvPr id="49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Highlight evolutionary traits</a:t>
            </a:r>
            <a:endParaRPr b="0" lang="en-US" sz="2000" spc="-1" strike="noStrike">
              <a:solidFill>
                <a:srgbClr val="000000"/>
              </a:solidFill>
              <a:latin typeface="Arial"/>
            </a:endParaRPr>
          </a:p>
        </p:txBody>
      </p:sp>
      <p:sp>
        <p:nvSpPr>
          <p:cNvPr id="492" name="PlaceHolder 3"/>
          <p:cNvSpPr>
            <a:spLocks noGrp="1"/>
          </p:cNvSpPr>
          <p:nvPr>
            <p:ph type="sldNum" idx="10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CF922C01-8430-4D89-8DC3-F4B6DFC58895}"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sldImg"/>
          </p:nvPr>
        </p:nvSpPr>
        <p:spPr>
          <a:xfrm>
            <a:off x="685800" y="1143000"/>
            <a:ext cx="5485680" cy="3085560"/>
          </a:xfrm>
          <a:prstGeom prst="rect">
            <a:avLst/>
          </a:prstGeom>
          <a:ln w="0">
            <a:noFill/>
          </a:ln>
        </p:spPr>
      </p:sp>
      <p:sp>
        <p:nvSpPr>
          <p:cNvPr id="49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95" name="PlaceHolder 3"/>
          <p:cNvSpPr>
            <a:spLocks noGrp="1"/>
          </p:cNvSpPr>
          <p:nvPr>
            <p:ph type="sldNum" idx="10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3ACFB34C-5285-4EFA-B0E2-873263083D9D}"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sldImg"/>
          </p:nvPr>
        </p:nvSpPr>
        <p:spPr>
          <a:xfrm>
            <a:off x="685800" y="1143000"/>
            <a:ext cx="5485680" cy="3085560"/>
          </a:xfrm>
          <a:prstGeom prst="rect">
            <a:avLst/>
          </a:prstGeom>
          <a:ln w="0">
            <a:noFill/>
          </a:ln>
        </p:spPr>
      </p:sp>
      <p:sp>
        <p:nvSpPr>
          <p:cNvPr id="49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98" name="PlaceHolder 3"/>
          <p:cNvSpPr>
            <a:spLocks noGrp="1"/>
          </p:cNvSpPr>
          <p:nvPr>
            <p:ph type="sldNum" idx="10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EB1B916F-45E4-4F22-ADC0-D808C91AC36B}"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sldImg"/>
          </p:nvPr>
        </p:nvSpPr>
        <p:spPr>
          <a:xfrm>
            <a:off x="685800" y="1143000"/>
            <a:ext cx="5485680" cy="3085560"/>
          </a:xfrm>
          <a:prstGeom prst="rect">
            <a:avLst/>
          </a:prstGeom>
          <a:ln w="0">
            <a:noFill/>
          </a:ln>
        </p:spPr>
      </p:sp>
      <p:sp>
        <p:nvSpPr>
          <p:cNvPr id="50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01" name="PlaceHolder 3"/>
          <p:cNvSpPr>
            <a:spLocks noGrp="1"/>
          </p:cNvSpPr>
          <p:nvPr>
            <p:ph type="sldNum" idx="110"/>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45F405F8-9C42-485F-A5F4-80B9980A19E9}"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sldImg"/>
          </p:nvPr>
        </p:nvSpPr>
        <p:spPr>
          <a:xfrm>
            <a:off x="685800" y="1143000"/>
            <a:ext cx="5485680" cy="3085560"/>
          </a:xfrm>
          <a:prstGeom prst="rect">
            <a:avLst/>
          </a:prstGeom>
          <a:ln w="0">
            <a:noFill/>
          </a:ln>
        </p:spPr>
      </p:sp>
      <p:sp>
        <p:nvSpPr>
          <p:cNvPr id="50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However, misinterpretations can have implications. Eg the misconception that Black people are more closely related to apes than other races. </a:t>
            </a:r>
            <a:endParaRPr b="0" lang="en-US" sz="2000" spc="-1" strike="noStrike">
              <a:solidFill>
                <a:srgbClr val="000000"/>
              </a:solidFill>
              <a:latin typeface="Arial"/>
            </a:endParaRPr>
          </a:p>
        </p:txBody>
      </p:sp>
      <p:sp>
        <p:nvSpPr>
          <p:cNvPr id="504" name="PlaceHolder 3"/>
          <p:cNvSpPr>
            <a:spLocks noGrp="1"/>
          </p:cNvSpPr>
          <p:nvPr>
            <p:ph type="sldNum" idx="11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32FFFA8B-BCD4-4717-8255-A0DCBEB7F97F}"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sldImg"/>
          </p:nvPr>
        </p:nvSpPr>
        <p:spPr>
          <a:xfrm>
            <a:off x="685800" y="1143000"/>
            <a:ext cx="5485680" cy="3085560"/>
          </a:xfrm>
          <a:prstGeom prst="rect">
            <a:avLst/>
          </a:prstGeom>
          <a:ln w="0">
            <a:noFill/>
          </a:ln>
        </p:spPr>
      </p:sp>
      <p:sp>
        <p:nvSpPr>
          <p:cNvPr id="50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However, misinterpretations can have implications. Eg the misconception that Black people are more closely related to apes than other races. </a:t>
            </a:r>
            <a:endParaRPr b="0" lang="en-US" sz="2000" spc="-1" strike="noStrike">
              <a:solidFill>
                <a:srgbClr val="000000"/>
              </a:solidFill>
              <a:latin typeface="Arial"/>
            </a:endParaRPr>
          </a:p>
        </p:txBody>
      </p:sp>
      <p:sp>
        <p:nvSpPr>
          <p:cNvPr id="507" name="PlaceHolder 3"/>
          <p:cNvSpPr>
            <a:spLocks noGrp="1"/>
          </p:cNvSpPr>
          <p:nvPr>
            <p:ph type="sldNum" idx="11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5E2C10C6-E926-4DEB-96BC-7310980777D4}"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sldImg"/>
          </p:nvPr>
        </p:nvSpPr>
        <p:spPr>
          <a:xfrm>
            <a:off x="685800" y="1143000"/>
            <a:ext cx="5485680" cy="3085560"/>
          </a:xfrm>
          <a:prstGeom prst="rect">
            <a:avLst/>
          </a:prstGeom>
          <a:ln w="0">
            <a:noFill/>
          </a:ln>
        </p:spPr>
      </p:sp>
      <p:sp>
        <p:nvSpPr>
          <p:cNvPr id="50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However, misinterpretations can have implications. Eg the misconception that Black people are more closely related to apes than other races.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https://www-ncbi-nlm-nih-gov.oregonstate.idm.oclc.org/books/NBK210015/</a:t>
            </a:r>
            <a:endParaRPr b="0" lang="en-US" sz="2000" spc="-1" strike="noStrike">
              <a:solidFill>
                <a:srgbClr val="000000"/>
              </a:solidFill>
              <a:latin typeface="Arial"/>
            </a:endParaRPr>
          </a:p>
        </p:txBody>
      </p:sp>
      <p:sp>
        <p:nvSpPr>
          <p:cNvPr id="510" name="PlaceHolder 3"/>
          <p:cNvSpPr>
            <a:spLocks noGrp="1"/>
          </p:cNvSpPr>
          <p:nvPr>
            <p:ph type="sldNum" idx="11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06149ABA-1ABA-4CB1-BB5B-E7D6F8363670}"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sldImg"/>
          </p:nvPr>
        </p:nvSpPr>
        <p:spPr>
          <a:xfrm>
            <a:off x="685800" y="1143000"/>
            <a:ext cx="5485320" cy="3085200"/>
          </a:xfrm>
          <a:prstGeom prst="rect">
            <a:avLst/>
          </a:prstGeom>
          <a:ln w="0">
            <a:noFill/>
          </a:ln>
        </p:spPr>
      </p:sp>
      <p:sp>
        <p:nvSpPr>
          <p:cNvPr id="449"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1200" spc="-1" strike="noStrike">
                <a:solidFill>
                  <a:schemeClr val="dk1"/>
                </a:solidFill>
                <a:latin typeface="+mn-lt"/>
                <a:ea typeface="+mn-ea"/>
              </a:rPr>
              <a:t>This term we will be participating in a course project on the Oak Creek Watershed where we will be examining the impact of a noxious weed called false brome, and studying the plant community ecology of the ecosystem in order to determine its impacts. As part of participating in this course experiment, you will be developing your own scientific question and hypothesis as a group based on the available data and testing this hypothesis using the class data. You will be analyzing data collected by previous students enrolled in the course and writing up an individual final project report.  The question, hypothesis and prediction planning and data analysis will be done in groups during lab time. </a:t>
            </a:r>
            <a:endParaRPr b="0" lang="en-US" sz="1200" spc="-1" strike="noStrike">
              <a:solidFill>
                <a:srgbClr val="000000"/>
              </a:solidFill>
              <a:latin typeface="Arial"/>
            </a:endParaRPr>
          </a:p>
        </p:txBody>
      </p:sp>
      <p:sp>
        <p:nvSpPr>
          <p:cNvPr id="450" name="PlaceHolder 3"/>
          <p:cNvSpPr>
            <a:spLocks noGrp="1"/>
          </p:cNvSpPr>
          <p:nvPr>
            <p:ph type="sldNum" idx="93"/>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B4C28096-652F-4968-8444-8503E0B88152}"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sldImg"/>
          </p:nvPr>
        </p:nvSpPr>
        <p:spPr>
          <a:xfrm>
            <a:off x="685800" y="1143000"/>
            <a:ext cx="5485680" cy="3085560"/>
          </a:xfrm>
          <a:prstGeom prst="rect">
            <a:avLst/>
          </a:prstGeom>
          <a:ln w="0">
            <a:noFill/>
          </a:ln>
        </p:spPr>
      </p:sp>
      <p:sp>
        <p:nvSpPr>
          <p:cNvPr id="51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However, misinterpretations can have implications. Eg the misconception that Black people are more closely related to apes than other races.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https://www-ncbi-nlm-nih-gov.oregonstate.idm.oclc.org/books/NBK210015/</a:t>
            </a:r>
            <a:endParaRPr b="0" lang="en-US" sz="2000" spc="-1" strike="noStrike">
              <a:solidFill>
                <a:srgbClr val="000000"/>
              </a:solidFill>
              <a:latin typeface="Arial"/>
            </a:endParaRPr>
          </a:p>
        </p:txBody>
      </p:sp>
      <p:sp>
        <p:nvSpPr>
          <p:cNvPr id="513" name="PlaceHolder 3"/>
          <p:cNvSpPr>
            <a:spLocks noGrp="1"/>
          </p:cNvSpPr>
          <p:nvPr>
            <p:ph type="sldNum" idx="11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6F7481FC-A766-4CA8-836D-E690085493AD}"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PlaceHolder 1"/>
          <p:cNvSpPr>
            <a:spLocks noGrp="1"/>
          </p:cNvSpPr>
          <p:nvPr>
            <p:ph type="sldImg"/>
          </p:nvPr>
        </p:nvSpPr>
        <p:spPr>
          <a:xfrm>
            <a:off x="685800" y="1143000"/>
            <a:ext cx="5485680" cy="3085560"/>
          </a:xfrm>
          <a:prstGeom prst="rect">
            <a:avLst/>
          </a:prstGeom>
          <a:ln w="0">
            <a:noFill/>
          </a:ln>
        </p:spPr>
      </p:sp>
      <p:sp>
        <p:nvSpPr>
          <p:cNvPr id="51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16" name="PlaceHolder 3"/>
          <p:cNvSpPr>
            <a:spLocks noGrp="1"/>
          </p:cNvSpPr>
          <p:nvPr>
            <p:ph type="sldNum" idx="11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B074C6A6-341C-482E-BD53-24172F637FEF}"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PlaceHolder 1"/>
          <p:cNvSpPr>
            <a:spLocks noGrp="1"/>
          </p:cNvSpPr>
          <p:nvPr>
            <p:ph type="sldImg"/>
          </p:nvPr>
        </p:nvSpPr>
        <p:spPr>
          <a:xfrm>
            <a:off x="685800" y="1143000"/>
            <a:ext cx="5485680" cy="3085560"/>
          </a:xfrm>
          <a:prstGeom prst="rect">
            <a:avLst/>
          </a:prstGeom>
          <a:ln w="0">
            <a:noFill/>
          </a:ln>
        </p:spPr>
      </p:sp>
      <p:sp>
        <p:nvSpPr>
          <p:cNvPr id="51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19" name="PlaceHolder 3"/>
          <p:cNvSpPr>
            <a:spLocks noGrp="1"/>
          </p:cNvSpPr>
          <p:nvPr>
            <p:ph type="sldNum" idx="11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B846A325-78B5-445D-B67D-189DA76F2A89}"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PlaceHolder 1"/>
          <p:cNvSpPr>
            <a:spLocks noGrp="1"/>
          </p:cNvSpPr>
          <p:nvPr>
            <p:ph type="sldImg"/>
          </p:nvPr>
        </p:nvSpPr>
        <p:spPr>
          <a:xfrm>
            <a:off x="685800" y="1143000"/>
            <a:ext cx="5485680" cy="3085560"/>
          </a:xfrm>
          <a:prstGeom prst="rect">
            <a:avLst/>
          </a:prstGeom>
          <a:ln w="0">
            <a:noFill/>
          </a:ln>
        </p:spPr>
      </p:sp>
      <p:sp>
        <p:nvSpPr>
          <p:cNvPr id="52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22" name="PlaceHolder 3"/>
          <p:cNvSpPr>
            <a:spLocks noGrp="1"/>
          </p:cNvSpPr>
          <p:nvPr>
            <p:ph type="sldNum" idx="11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2AF67F7F-B100-4EE4-BFE6-C528CFE41CD3}"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sldImg"/>
          </p:nvPr>
        </p:nvSpPr>
        <p:spPr>
          <a:xfrm>
            <a:off x="685800" y="1143000"/>
            <a:ext cx="5485680" cy="3085560"/>
          </a:xfrm>
          <a:prstGeom prst="rect">
            <a:avLst/>
          </a:prstGeom>
          <a:ln w="0">
            <a:noFill/>
          </a:ln>
        </p:spPr>
      </p:sp>
      <p:sp>
        <p:nvSpPr>
          <p:cNvPr id="52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25" name="PlaceHolder 3"/>
          <p:cNvSpPr>
            <a:spLocks noGrp="1"/>
          </p:cNvSpPr>
          <p:nvPr>
            <p:ph type="sldNum" idx="11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D16173C2-312C-4DE6-B93F-9EACA3D09DCA}"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PlaceHolder 1"/>
          <p:cNvSpPr>
            <a:spLocks noGrp="1"/>
          </p:cNvSpPr>
          <p:nvPr>
            <p:ph type="sldImg"/>
          </p:nvPr>
        </p:nvSpPr>
        <p:spPr>
          <a:xfrm>
            <a:off x="685800" y="1143000"/>
            <a:ext cx="5485680" cy="3085560"/>
          </a:xfrm>
          <a:prstGeom prst="rect">
            <a:avLst/>
          </a:prstGeom>
          <a:ln w="0">
            <a:noFill/>
          </a:ln>
        </p:spPr>
      </p:sp>
      <p:sp>
        <p:nvSpPr>
          <p:cNvPr id="52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28" name="PlaceHolder 3"/>
          <p:cNvSpPr>
            <a:spLocks noGrp="1"/>
          </p:cNvSpPr>
          <p:nvPr>
            <p:ph type="sldNum" idx="11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A7C3C16F-A557-4F64-8297-0F1AA492B852}"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PlaceHolder 1"/>
          <p:cNvSpPr>
            <a:spLocks noGrp="1"/>
          </p:cNvSpPr>
          <p:nvPr>
            <p:ph type="sldImg"/>
          </p:nvPr>
        </p:nvSpPr>
        <p:spPr>
          <a:xfrm>
            <a:off x="685800" y="1143000"/>
            <a:ext cx="5485680" cy="3085560"/>
          </a:xfrm>
          <a:prstGeom prst="rect">
            <a:avLst/>
          </a:prstGeom>
          <a:ln w="0">
            <a:noFill/>
          </a:ln>
        </p:spPr>
      </p:sp>
      <p:sp>
        <p:nvSpPr>
          <p:cNvPr id="53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31" name="PlaceHolder 3"/>
          <p:cNvSpPr>
            <a:spLocks noGrp="1"/>
          </p:cNvSpPr>
          <p:nvPr>
            <p:ph type="sldNum" idx="120"/>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CB168773-C3AA-4A9B-8E07-EF641A0BA026}"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PlaceHolder 1"/>
          <p:cNvSpPr>
            <a:spLocks noGrp="1"/>
          </p:cNvSpPr>
          <p:nvPr>
            <p:ph type="sldImg"/>
          </p:nvPr>
        </p:nvSpPr>
        <p:spPr>
          <a:xfrm>
            <a:off x="685800" y="1143000"/>
            <a:ext cx="5485680" cy="3085560"/>
          </a:xfrm>
          <a:prstGeom prst="rect">
            <a:avLst/>
          </a:prstGeom>
          <a:ln w="0">
            <a:noFill/>
          </a:ln>
        </p:spPr>
      </p:sp>
      <p:sp>
        <p:nvSpPr>
          <p:cNvPr id="53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34" name="PlaceHolder 3"/>
          <p:cNvSpPr>
            <a:spLocks noGrp="1"/>
          </p:cNvSpPr>
          <p:nvPr>
            <p:ph type="sldNum" idx="12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B35D5374-0184-4BDB-A2B2-2248C98F8886}"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PlaceHolder 1"/>
          <p:cNvSpPr>
            <a:spLocks noGrp="1"/>
          </p:cNvSpPr>
          <p:nvPr>
            <p:ph type="sldImg"/>
          </p:nvPr>
        </p:nvSpPr>
        <p:spPr>
          <a:xfrm>
            <a:off x="685800" y="1143000"/>
            <a:ext cx="5485680" cy="3085560"/>
          </a:xfrm>
          <a:prstGeom prst="rect">
            <a:avLst/>
          </a:prstGeom>
          <a:ln w="0">
            <a:noFill/>
          </a:ln>
        </p:spPr>
      </p:sp>
      <p:sp>
        <p:nvSpPr>
          <p:cNvPr id="53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37" name="PlaceHolder 3"/>
          <p:cNvSpPr>
            <a:spLocks noGrp="1"/>
          </p:cNvSpPr>
          <p:nvPr>
            <p:ph type="sldNum" idx="12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86B3AB43-A3AE-4330-A76F-7C84A09CF86A}"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PlaceHolder 1"/>
          <p:cNvSpPr>
            <a:spLocks noGrp="1"/>
          </p:cNvSpPr>
          <p:nvPr>
            <p:ph type="sldImg"/>
          </p:nvPr>
        </p:nvSpPr>
        <p:spPr>
          <a:xfrm>
            <a:off x="685800" y="1143000"/>
            <a:ext cx="5485680" cy="3085560"/>
          </a:xfrm>
          <a:prstGeom prst="rect">
            <a:avLst/>
          </a:prstGeom>
          <a:ln w="0">
            <a:noFill/>
          </a:ln>
        </p:spPr>
      </p:sp>
      <p:sp>
        <p:nvSpPr>
          <p:cNvPr id="53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40" name="PlaceHolder 3"/>
          <p:cNvSpPr>
            <a:spLocks noGrp="1"/>
          </p:cNvSpPr>
          <p:nvPr>
            <p:ph type="sldNum" idx="12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5CD15DFC-8FEC-48B7-8F68-4FD314DBC126}"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PlaceHolder 1"/>
          <p:cNvSpPr>
            <a:spLocks noGrp="1"/>
          </p:cNvSpPr>
          <p:nvPr>
            <p:ph type="sldImg"/>
          </p:nvPr>
        </p:nvSpPr>
        <p:spPr>
          <a:xfrm>
            <a:off x="685800" y="1143000"/>
            <a:ext cx="5485680" cy="3085560"/>
          </a:xfrm>
          <a:prstGeom prst="rect">
            <a:avLst/>
          </a:prstGeom>
          <a:ln w="0">
            <a:noFill/>
          </a:ln>
        </p:spPr>
      </p:sp>
      <p:sp>
        <p:nvSpPr>
          <p:cNvPr id="54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43" name="PlaceHolder 3"/>
          <p:cNvSpPr>
            <a:spLocks noGrp="1"/>
          </p:cNvSpPr>
          <p:nvPr>
            <p:ph type="sldNum" idx="12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4E56C9C9-F564-41DD-B323-ADCFEF9D89B3}"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PlaceHolder 1"/>
          <p:cNvSpPr>
            <a:spLocks noGrp="1"/>
          </p:cNvSpPr>
          <p:nvPr>
            <p:ph type="sldImg"/>
          </p:nvPr>
        </p:nvSpPr>
        <p:spPr>
          <a:xfrm>
            <a:off x="685800" y="1143000"/>
            <a:ext cx="5485320" cy="3085200"/>
          </a:xfrm>
          <a:prstGeom prst="rect">
            <a:avLst/>
          </a:prstGeom>
          <a:ln w="0">
            <a:noFill/>
          </a:ln>
        </p:spPr>
      </p:sp>
      <p:sp>
        <p:nvSpPr>
          <p:cNvPr id="545"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46" name="PlaceHolder 3"/>
          <p:cNvSpPr>
            <a:spLocks noGrp="1"/>
          </p:cNvSpPr>
          <p:nvPr>
            <p:ph type="sldNum" idx="125"/>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598E98B8-AA4E-4C09-9FB6-7ED4B33B4598}"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PlaceHolder 1"/>
          <p:cNvSpPr>
            <a:spLocks noGrp="1"/>
          </p:cNvSpPr>
          <p:nvPr>
            <p:ph type="sldNum" idx="126"/>
          </p:nvPr>
        </p:nvSpPr>
        <p:spPr>
          <a:xfrm>
            <a:off x="3884760" y="8685360"/>
            <a:ext cx="2970720" cy="45612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US" sz="1200" spc="-1" strike="noStrike">
                <a:solidFill>
                  <a:schemeClr val="dk1"/>
                </a:solidFill>
                <a:latin typeface="Arial"/>
                <a:ea typeface="Arial"/>
              </a:defRPr>
            </a:lvl1pPr>
          </a:lstStyle>
          <a:p>
            <a:pPr indent="0" algn="r" defTabSz="457200">
              <a:lnSpc>
                <a:spcPct val="100000"/>
              </a:lnSpc>
              <a:buNone/>
              <a:tabLst>
                <a:tab algn="l" pos="0"/>
              </a:tabLst>
            </a:pPr>
            <a:fld id="{27643BF9-462B-4502-AB5A-DDA4E5DE0A1D}" type="slidenum">
              <a:rPr b="0" lang="en-US" sz="1200" spc="-1" strike="noStrike">
                <a:solidFill>
                  <a:schemeClr val="dk1"/>
                </a:solidFill>
                <a:latin typeface="Arial"/>
                <a:ea typeface="Arial"/>
              </a:rPr>
              <a:t>&lt;number&gt;</a:t>
            </a:fld>
            <a:endParaRPr b="0" lang="en-US" sz="1200" spc="-1" strike="noStrike">
              <a:solidFill>
                <a:srgbClr val="000000"/>
              </a:solidFill>
              <a:latin typeface="Times New Roman"/>
            </a:endParaRPr>
          </a:p>
        </p:txBody>
      </p:sp>
      <p:sp>
        <p:nvSpPr>
          <p:cNvPr id="548" name="PlaceHolder 2"/>
          <p:cNvSpPr>
            <a:spLocks noGrp="1"/>
          </p:cNvSpPr>
          <p:nvPr>
            <p:ph type="sldImg"/>
          </p:nvPr>
        </p:nvSpPr>
        <p:spPr>
          <a:xfrm>
            <a:off x="380880" y="685800"/>
            <a:ext cx="6094800" cy="3427920"/>
          </a:xfrm>
          <a:prstGeom prst="rect">
            <a:avLst/>
          </a:prstGeom>
          <a:ln w="0">
            <a:noFill/>
          </a:ln>
        </p:spPr>
      </p:sp>
      <p:sp>
        <p:nvSpPr>
          <p:cNvPr id="549" name="PlaceHolder 3"/>
          <p:cNvSpPr>
            <a:spLocks noGrp="1"/>
          </p:cNvSpPr>
          <p:nvPr>
            <p:ph type="body"/>
          </p:nvPr>
        </p:nvSpPr>
        <p:spPr>
          <a:xfrm>
            <a:off x="685800" y="4343400"/>
            <a:ext cx="5485320" cy="41137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1000" spc="-1" strike="noStrike">
                <a:solidFill>
                  <a:srgbClr val="000000"/>
                </a:solidFill>
                <a:latin typeface="Arial"/>
              </a:rPr>
              <a:t>Notes from slide:</a:t>
            </a:r>
            <a:endParaRPr b="0" lang="en-US" sz="1000" spc="-1" strike="noStrike">
              <a:solidFill>
                <a:srgbClr val="000000"/>
              </a:solidFill>
              <a:latin typeface="Arial"/>
            </a:endParaRPr>
          </a:p>
          <a:p>
            <a:pPr marL="457200" indent="-228600">
              <a:lnSpc>
                <a:spcPct val="130000"/>
              </a:lnSpc>
              <a:buNone/>
              <a:tabLst>
                <a:tab algn="l" pos="0"/>
              </a:tabLst>
            </a:pPr>
            <a:r>
              <a:rPr b="0" lang="en-US" sz="1000" spc="-1" strike="noStrike">
                <a:solidFill>
                  <a:srgbClr val="0f1419"/>
                </a:solidFill>
                <a:latin typeface="Roboto"/>
                <a:ea typeface="Roboto"/>
              </a:rPr>
              <a:t>Author of MegaX software</a:t>
            </a:r>
            <a:endParaRPr b="0" lang="en-US" sz="1000" spc="-1" strike="noStrike">
              <a:solidFill>
                <a:srgbClr val="000000"/>
              </a:solidFill>
              <a:latin typeface="Arial"/>
            </a:endParaRPr>
          </a:p>
          <a:p>
            <a:pPr marL="457200" indent="-228600">
              <a:lnSpc>
                <a:spcPct val="100000"/>
              </a:lnSpc>
              <a:buNone/>
              <a:tabLst>
                <a:tab algn="l" pos="0"/>
              </a:tabLst>
            </a:pPr>
            <a:r>
              <a:rPr b="0" lang="en-US" sz="1000" spc="-1" strike="noStrike">
                <a:solidFill>
                  <a:srgbClr val="202122"/>
                </a:solidFill>
                <a:highlight>
                  <a:srgbClr val="000000"/>
                </a:highlight>
                <a:latin typeface="Roboto"/>
                <a:ea typeface="Roboto"/>
              </a:rPr>
              <a:t>Aided/co-authored by graduate student Sudhir Kumar and post-doc Koichiro Tamura</a:t>
            </a:r>
            <a:endParaRPr b="0" lang="en-US" sz="1000" spc="-1" strike="noStrike">
              <a:solidFill>
                <a:srgbClr val="000000"/>
              </a:solidFill>
              <a:latin typeface="Arial"/>
            </a:endParaRPr>
          </a:p>
          <a:p>
            <a:pPr marL="457200" indent="-228600">
              <a:lnSpc>
                <a:spcPct val="100000"/>
              </a:lnSpc>
              <a:buNone/>
              <a:tabLst>
                <a:tab algn="l" pos="0"/>
              </a:tabLst>
            </a:pPr>
            <a:r>
              <a:rPr b="0" lang="en-US" sz="1000" spc="-1" strike="noStrike">
                <a:solidFill>
                  <a:srgbClr val="202122"/>
                </a:solidFill>
                <a:highlight>
                  <a:srgbClr val="000000"/>
                </a:highlight>
                <a:latin typeface="Roboto"/>
                <a:ea typeface="Roboto"/>
              </a:rPr>
              <a:t>Co-founded the journal </a:t>
            </a:r>
            <a:r>
              <a:rPr b="0" i="1" lang="en-US" sz="1000" spc="-1" strike="noStrike">
                <a:solidFill>
                  <a:srgbClr val="202122"/>
                </a:solidFill>
                <a:latin typeface="Roboto"/>
                <a:ea typeface="Roboto"/>
              </a:rPr>
              <a:t>Molecular Biology and Evolution</a:t>
            </a:r>
            <a:r>
              <a:rPr b="0" lang="en-US" sz="1000" spc="-1" strike="noStrike">
                <a:solidFill>
                  <a:srgbClr val="202122"/>
                </a:solidFill>
                <a:highlight>
                  <a:srgbClr val="000000"/>
                </a:highlight>
                <a:latin typeface="Roboto"/>
                <a:ea typeface="Roboto"/>
              </a:rPr>
              <a:t> in 1983 and the </a:t>
            </a:r>
            <a:r>
              <a:rPr b="0" lang="en-US" sz="1000" spc="-1" strike="noStrike">
                <a:solidFill>
                  <a:srgbClr val="202122"/>
                </a:solidFill>
                <a:latin typeface="Roboto"/>
                <a:ea typeface="Roboto"/>
              </a:rPr>
              <a:t>Society for Molecular Biology and Evolution</a:t>
            </a:r>
            <a:r>
              <a:rPr b="0" lang="en-US" sz="1000" spc="-1" strike="noStrike">
                <a:solidFill>
                  <a:srgbClr val="202122"/>
                </a:solidFill>
                <a:highlight>
                  <a:srgbClr val="000000"/>
                </a:highlight>
                <a:latin typeface="Roboto"/>
                <a:ea typeface="Roboto"/>
              </a:rPr>
              <a:t> in 1993</a:t>
            </a:r>
            <a:endParaRPr b="0" lang="en-US" sz="1000" spc="-1" strike="noStrike">
              <a:solidFill>
                <a:srgbClr val="000000"/>
              </a:solidFill>
              <a:latin typeface="Arial"/>
            </a:endParaRPr>
          </a:p>
          <a:p>
            <a:pPr marL="457200" indent="-228600">
              <a:lnSpc>
                <a:spcPct val="100000"/>
              </a:lnSpc>
              <a:buNone/>
              <a:tabLst>
                <a:tab algn="l" pos="0"/>
              </a:tabLst>
            </a:pPr>
            <a:r>
              <a:rPr b="0" lang="en-US" sz="1000" spc="-1" strike="noStrike">
                <a:solidFill>
                  <a:srgbClr val="202122"/>
                </a:solidFill>
                <a:latin typeface="Roboto"/>
                <a:ea typeface="Roboto"/>
              </a:rPr>
              <a:t>Invented Nei’s distance</a:t>
            </a:r>
            <a:endParaRPr b="0" lang="en-US" sz="1000" spc="-1" strike="noStrike">
              <a:solidFill>
                <a:srgbClr val="000000"/>
              </a:solidFill>
              <a:latin typeface="Arial"/>
            </a:endParaRPr>
          </a:p>
          <a:p>
            <a:pPr marL="457200" indent="-228600">
              <a:lnSpc>
                <a:spcPct val="100000"/>
              </a:lnSpc>
              <a:buNone/>
              <a:tabLst>
                <a:tab algn="l" pos="0"/>
              </a:tabLst>
            </a:pPr>
            <a:r>
              <a:rPr b="0" lang="en-US" sz="1000" spc="-1" strike="noStrike">
                <a:solidFill>
                  <a:srgbClr val="202122"/>
                </a:solidFill>
                <a:latin typeface="Roboto"/>
                <a:ea typeface="Roboto"/>
              </a:rPr>
              <a:t>Advanced the theory of mutation-driven evolution</a:t>
            </a:r>
            <a:endParaRPr b="0" lang="en-US" sz="1000" spc="-1" strike="noStrike">
              <a:solidFill>
                <a:srgbClr val="000000"/>
              </a:solidFill>
              <a:latin typeface="Arial"/>
            </a:endParaRPr>
          </a:p>
          <a:p>
            <a:pPr marL="457200" indent="0">
              <a:lnSpc>
                <a:spcPct val="100000"/>
              </a:lnSpc>
              <a:buNone/>
              <a:tabLst>
                <a:tab algn="l" pos="0"/>
              </a:tabLst>
            </a:pPr>
            <a:endParaRPr b="0" lang="en-US" sz="1000" spc="-1" strike="noStrike">
              <a:solidFill>
                <a:srgbClr val="000000"/>
              </a:solidFill>
              <a:latin typeface="Arial"/>
            </a:endParaRPr>
          </a:p>
          <a:p>
            <a:pPr marL="457200" indent="0">
              <a:lnSpc>
                <a:spcPct val="100000"/>
              </a:lnSpc>
              <a:buNone/>
              <a:tabLst>
                <a:tab algn="l" pos="0"/>
              </a:tabLst>
            </a:pPr>
            <a:r>
              <a:rPr b="0" lang="en-US" sz="1000" spc="-1" strike="noStrike">
                <a:solidFill>
                  <a:srgbClr val="000000"/>
                </a:solidFill>
                <a:latin typeface="Roboto"/>
                <a:ea typeface="Roboto"/>
              </a:rPr>
              <a:t>Additional notes:</a:t>
            </a:r>
            <a:endParaRPr b="0" lang="en-US" sz="1000" spc="-1" strike="noStrike">
              <a:solidFill>
                <a:srgbClr val="000000"/>
              </a:solidFill>
              <a:latin typeface="Arial"/>
            </a:endParaRPr>
          </a:p>
          <a:p>
            <a:pPr marL="457200" indent="0">
              <a:lnSpc>
                <a:spcPct val="100000"/>
              </a:lnSpc>
              <a:buNone/>
              <a:tabLst>
                <a:tab algn="l" pos="0"/>
              </a:tabLst>
            </a:pPr>
            <a:endParaRPr b="0" lang="en-US" sz="1000" spc="-1" strike="noStrike">
              <a:solidFill>
                <a:srgbClr val="000000"/>
              </a:solidFill>
              <a:latin typeface="Arial"/>
            </a:endParaRPr>
          </a:p>
          <a:p>
            <a:pPr marL="457200" indent="-291960">
              <a:lnSpc>
                <a:spcPct val="100000"/>
              </a:lnSpc>
              <a:buClr>
                <a:srgbClr val="202122"/>
              </a:buClr>
              <a:buFont typeface="Roboto"/>
              <a:buChar char="●"/>
              <a:tabLst>
                <a:tab algn="l" pos="0"/>
              </a:tabLst>
            </a:pPr>
            <a:r>
              <a:rPr b="0" lang="en-US" sz="1000" spc="-1" strike="noStrike">
                <a:solidFill>
                  <a:srgbClr val="202122"/>
                </a:solidFill>
                <a:highlight>
                  <a:srgbClr val="ffffff"/>
                </a:highlight>
                <a:latin typeface="Roboto"/>
                <a:ea typeface="Roboto"/>
              </a:rPr>
              <a:t>Japanese American born in Miyazaki, 1931</a:t>
            </a:r>
            <a:endParaRPr b="0" lang="en-US" sz="1000" spc="-1" strike="noStrike">
              <a:solidFill>
                <a:srgbClr val="000000"/>
              </a:solidFill>
              <a:latin typeface="Arial"/>
            </a:endParaRPr>
          </a:p>
          <a:p>
            <a:pPr marL="457200" indent="-291960">
              <a:lnSpc>
                <a:spcPct val="100000"/>
              </a:lnSpc>
              <a:buClr>
                <a:srgbClr val="202122"/>
              </a:buClr>
              <a:buFont typeface="Roboto"/>
              <a:buChar char="●"/>
              <a:tabLst>
                <a:tab algn="l" pos="0"/>
              </a:tabLst>
            </a:pPr>
            <a:r>
              <a:rPr b="0" lang="en-US" sz="1000" spc="-1" strike="noStrike">
                <a:solidFill>
                  <a:srgbClr val="202122"/>
                </a:solidFill>
                <a:highlight>
                  <a:srgbClr val="ffffff"/>
                </a:highlight>
                <a:latin typeface="Roboto"/>
                <a:ea typeface="Roboto"/>
              </a:rPr>
              <a:t>Nei was the first to show mathematically that, in the presence of </a:t>
            </a:r>
            <a:r>
              <a:rPr b="0" lang="en-US" sz="1000" spc="-1" strike="noStrike">
                <a:solidFill>
                  <a:srgbClr val="202122"/>
                </a:solidFill>
                <a:latin typeface="Roboto"/>
                <a:ea typeface="Roboto"/>
              </a:rPr>
              <a:t>gene</a:t>
            </a:r>
            <a:r>
              <a:rPr b="0" lang="en-US" sz="1000" spc="-1" strike="noStrike">
                <a:solidFill>
                  <a:srgbClr val="202122"/>
                </a:solidFill>
                <a:highlight>
                  <a:srgbClr val="ffffff"/>
                </a:highlight>
                <a:latin typeface="Roboto"/>
                <a:ea typeface="Roboto"/>
              </a:rPr>
              <a:t> interaction, </a:t>
            </a:r>
            <a:r>
              <a:rPr b="0" lang="en-US" sz="1000" spc="-1" strike="noStrike">
                <a:solidFill>
                  <a:srgbClr val="202122"/>
                </a:solidFill>
                <a:latin typeface="Roboto"/>
                <a:ea typeface="Roboto"/>
              </a:rPr>
              <a:t>natural selection</a:t>
            </a:r>
            <a:r>
              <a:rPr b="0" lang="en-US" sz="1000" spc="-1" strike="noStrike">
                <a:solidFill>
                  <a:srgbClr val="202122"/>
                </a:solidFill>
                <a:highlight>
                  <a:srgbClr val="ffffff"/>
                </a:highlight>
                <a:latin typeface="Roboto"/>
                <a:ea typeface="Roboto"/>
              </a:rPr>
              <a:t> always tends to enhance the linkage intensity between genetic loci or maintain the same linkage relationship.</a:t>
            </a:r>
            <a:endParaRPr b="0" lang="en-US" sz="1000" spc="-1" strike="noStrike">
              <a:solidFill>
                <a:srgbClr val="000000"/>
              </a:solidFill>
              <a:latin typeface="Arial"/>
            </a:endParaRPr>
          </a:p>
          <a:p>
            <a:pPr marL="457200" indent="-291960">
              <a:lnSpc>
                <a:spcPct val="100000"/>
              </a:lnSpc>
              <a:buClr>
                <a:srgbClr val="202122"/>
              </a:buClr>
              <a:buFont typeface="Roboto"/>
              <a:buChar char="●"/>
              <a:tabLst>
                <a:tab algn="l" pos="0"/>
              </a:tabLst>
            </a:pPr>
            <a:r>
              <a:rPr b="0" lang="en-US" sz="1000" spc="-1" strike="noStrike">
                <a:solidFill>
                  <a:srgbClr val="202122"/>
                </a:solidFill>
                <a:highlight>
                  <a:srgbClr val="ffffff"/>
                </a:highlight>
                <a:latin typeface="Roboto"/>
                <a:ea typeface="Roboto"/>
              </a:rPr>
              <a:t>He also showed that deleterious mutations can accumulate rather quickly on the Y chromosome or duplicate genes in finite populations</a:t>
            </a:r>
            <a:endParaRPr b="0" lang="en-US" sz="1000" spc="-1" strike="noStrike">
              <a:solidFill>
                <a:srgbClr val="000000"/>
              </a:solidFill>
              <a:latin typeface="Arial"/>
            </a:endParaRPr>
          </a:p>
          <a:p>
            <a:pPr marL="457200" indent="-291960">
              <a:lnSpc>
                <a:spcPct val="100000"/>
              </a:lnSpc>
              <a:buClr>
                <a:srgbClr val="202122"/>
              </a:buClr>
              <a:buFont typeface="Roboto"/>
              <a:buChar char="●"/>
              <a:tabLst>
                <a:tab algn="l" pos="0"/>
              </a:tabLst>
            </a:pPr>
            <a:r>
              <a:rPr b="0" lang="en-US" sz="1000" spc="-1" strike="noStrike">
                <a:solidFill>
                  <a:srgbClr val="202122"/>
                </a:solidFill>
                <a:highlight>
                  <a:srgbClr val="ffffff"/>
                </a:highlight>
                <a:latin typeface="Roboto"/>
                <a:ea typeface="Roboto"/>
              </a:rPr>
              <a:t>He proposed the </a:t>
            </a:r>
            <a:r>
              <a:rPr b="1" lang="en-US" sz="1000" spc="-1" strike="noStrike">
                <a:solidFill>
                  <a:srgbClr val="202122"/>
                </a:solidFill>
                <a:highlight>
                  <a:srgbClr val="ffffff"/>
                </a:highlight>
                <a:latin typeface="Roboto"/>
                <a:ea typeface="Roboto"/>
              </a:rPr>
              <a:t>neutral theory of molecular evolution </a:t>
            </a:r>
            <a:r>
              <a:rPr b="0" lang="en-US" sz="1000" spc="-1" strike="noStrike">
                <a:solidFill>
                  <a:srgbClr val="202122"/>
                </a:solidFill>
                <a:highlight>
                  <a:srgbClr val="ffffff"/>
                </a:highlight>
                <a:latin typeface="Roboto"/>
                <a:ea typeface="Roboto"/>
              </a:rPr>
              <a:t> (most evolutionary changes occur at the molecular level, and most of the variation within and between species, are due to random genetic drift of mutant alleles that are </a:t>
            </a:r>
            <a:r>
              <a:rPr b="0" i="1" lang="en-US" sz="1000" spc="-1" strike="noStrike">
                <a:solidFill>
                  <a:srgbClr val="202122"/>
                </a:solidFill>
                <a:highlight>
                  <a:srgbClr val="ffffff"/>
                </a:highlight>
                <a:latin typeface="Roboto"/>
                <a:ea typeface="Roboto"/>
              </a:rPr>
              <a:t>selectively neutral</a:t>
            </a:r>
            <a:r>
              <a:rPr b="0" lang="en-US" sz="1000" spc="-1" strike="noStrike">
                <a:solidFill>
                  <a:srgbClr val="202122"/>
                </a:solidFill>
                <a:highlight>
                  <a:srgbClr val="ffffff"/>
                </a:highlight>
                <a:latin typeface="Roboto"/>
                <a:ea typeface="Roboto"/>
              </a:rPr>
              <a:t>. The theory applies only for evolution at the molecular level)</a:t>
            </a:r>
            <a:endParaRPr b="0" lang="en-US" sz="1000" spc="-1" strike="noStrike">
              <a:solidFill>
                <a:srgbClr val="000000"/>
              </a:solidFill>
              <a:latin typeface="Arial"/>
            </a:endParaRPr>
          </a:p>
          <a:p>
            <a:pPr marL="457200" indent="-291960">
              <a:lnSpc>
                <a:spcPct val="100000"/>
              </a:lnSpc>
              <a:buClr>
                <a:srgbClr val="000000"/>
              </a:buClr>
              <a:buFont typeface="Roboto"/>
              <a:buChar char="●"/>
              <a:tabLst>
                <a:tab algn="l" pos="0"/>
              </a:tabLst>
            </a:pPr>
            <a:r>
              <a:rPr b="0" lang="en-US" sz="1000" spc="-1" strike="noStrike">
                <a:solidFill>
                  <a:schemeClr val="dk1"/>
                </a:solidFill>
                <a:highlight>
                  <a:srgbClr val="fff2cc"/>
                </a:highlight>
                <a:latin typeface="Roboto"/>
                <a:ea typeface="Roboto"/>
              </a:rPr>
              <a:t>Proposed his own measure of genetic distance, Nei’s distance, and using this metric </a:t>
            </a:r>
            <a:r>
              <a:rPr b="0" lang="en-US" sz="1000" spc="-1" strike="noStrike">
                <a:solidFill>
                  <a:srgbClr val="202122"/>
                </a:solidFill>
                <a:highlight>
                  <a:srgbClr val="fff2cc"/>
                </a:highlight>
                <a:latin typeface="Roboto"/>
                <a:ea typeface="Roboto"/>
              </a:rPr>
              <a:t>showed that the genetic variation between Europeans, Asians, and Africans is only about 11 percent of the total genetic variation of the human population. </a:t>
            </a:r>
            <a:r>
              <a:rPr b="0" lang="en-US" sz="1000" spc="-1" strike="noStrike">
                <a:solidFill>
                  <a:srgbClr val="000000"/>
                </a:solidFill>
                <a:latin typeface="Roboto"/>
                <a:ea typeface="Roboto"/>
              </a:rPr>
              <a:t>This proportion is still roughly held to be true. </a:t>
            </a:r>
            <a:endParaRPr b="0" lang="en-US" sz="1000" spc="-1" strike="noStrike">
              <a:solidFill>
                <a:srgbClr val="000000"/>
              </a:solidFill>
              <a:latin typeface="Arial"/>
            </a:endParaRPr>
          </a:p>
          <a:p>
            <a:pPr marL="457200" indent="-291960">
              <a:lnSpc>
                <a:spcPct val="100000"/>
              </a:lnSpc>
              <a:buClr>
                <a:srgbClr val="202122"/>
              </a:buClr>
              <a:buFont typeface="Roboto"/>
              <a:buChar char="●"/>
              <a:tabLst>
                <a:tab algn="l" pos="0"/>
              </a:tabLst>
            </a:pPr>
            <a:r>
              <a:rPr b="0" lang="en-US" sz="1000" spc="-1" strike="noStrike">
                <a:solidFill>
                  <a:srgbClr val="202122"/>
                </a:solidFill>
                <a:highlight>
                  <a:srgbClr val="ffffff"/>
                </a:highlight>
                <a:latin typeface="Roboto"/>
                <a:ea typeface="Roboto"/>
              </a:rPr>
              <a:t>If students want to learn more, he has written a textbook, ‘Mutation Driven Evolution’. His work helped to strengthen these arguments and his algorithms further advanced our understanding of the Neutral Theory of Molecular Evolution</a:t>
            </a:r>
            <a:endParaRPr b="0" lang="en-US" sz="1000" spc="-1" strike="noStrike">
              <a:solidFill>
                <a:srgbClr val="000000"/>
              </a:solidFill>
              <a:latin typeface="Arial"/>
            </a:endParaRPr>
          </a:p>
          <a:p>
            <a:pPr indent="0">
              <a:lnSpc>
                <a:spcPct val="100000"/>
              </a:lnSpc>
              <a:buNone/>
              <a:tabLst>
                <a:tab algn="l" pos="0"/>
              </a:tabLst>
            </a:pPr>
            <a:endParaRPr b="0" lang="en-US" sz="1000" spc="-1" strike="noStrike">
              <a:solidFill>
                <a:srgbClr val="000000"/>
              </a:solidFill>
              <a:latin typeface="Arial"/>
            </a:endParaRPr>
          </a:p>
          <a:p>
            <a:pPr indent="0">
              <a:lnSpc>
                <a:spcPct val="100000"/>
              </a:lnSpc>
              <a:buNone/>
              <a:tabLst>
                <a:tab algn="l" pos="0"/>
              </a:tabLst>
            </a:pPr>
            <a:r>
              <a:rPr b="0" lang="en-US" sz="1000" spc="-1" strike="noStrike">
                <a:solidFill>
                  <a:srgbClr val="2d2d2d"/>
                </a:solidFill>
                <a:latin typeface="Georgia"/>
                <a:ea typeface="Georgia"/>
              </a:rPr>
              <a:t>Sources</a:t>
            </a:r>
            <a:endParaRPr b="0" lang="en-US" sz="1000" spc="-1" strike="noStrike">
              <a:solidFill>
                <a:srgbClr val="000000"/>
              </a:solidFill>
              <a:latin typeface="Arial"/>
            </a:endParaRPr>
          </a:p>
          <a:p>
            <a:pPr marL="457200" indent="-228600">
              <a:lnSpc>
                <a:spcPct val="100000"/>
              </a:lnSpc>
              <a:buNone/>
              <a:tabLst>
                <a:tab algn="l" pos="0"/>
              </a:tabLst>
            </a:pPr>
            <a:r>
              <a:rPr b="0" lang="en-US" sz="1000" spc="-1" strike="noStrike">
                <a:solidFill>
                  <a:srgbClr val="222222"/>
                </a:solidFill>
                <a:highlight>
                  <a:srgbClr val="ffffff"/>
                </a:highlight>
                <a:latin typeface="Georgia"/>
                <a:ea typeface="Georgia"/>
              </a:rPr>
              <a:t>Nei, Masatoshi (1967). </a:t>
            </a:r>
            <a:r>
              <a:rPr b="0" lang="en-US" sz="1000" spc="-1" strike="noStrike" u="sng">
                <a:solidFill>
                  <a:srgbClr val="000000"/>
                </a:solidFill>
                <a:uFillTx/>
                <a:latin typeface="Georgia"/>
                <a:ea typeface="Georgia"/>
                <a:hlinkClick r:id="rId1"/>
              </a:rPr>
              <a:t>"Modification of linkage intensity by natural selection"</a:t>
            </a:r>
            <a:r>
              <a:rPr b="0" lang="en-US" sz="1000" spc="-1" strike="noStrike">
                <a:solidFill>
                  <a:srgbClr val="222222"/>
                </a:solidFill>
                <a:highlight>
                  <a:srgbClr val="ffffff"/>
                </a:highlight>
                <a:latin typeface="Georgia"/>
                <a:ea typeface="Georgia"/>
              </a:rPr>
              <a:t>. </a:t>
            </a:r>
            <a:r>
              <a:rPr b="0" i="1" lang="en-US" sz="1000" spc="-1" strike="noStrike">
                <a:solidFill>
                  <a:srgbClr val="222222"/>
                </a:solidFill>
                <a:latin typeface="Georgia"/>
                <a:ea typeface="Georgia"/>
              </a:rPr>
              <a:t>Genetics</a:t>
            </a:r>
            <a:r>
              <a:rPr b="0" lang="en-US" sz="1000" spc="-1" strike="noStrike">
                <a:solidFill>
                  <a:srgbClr val="222222"/>
                </a:solidFill>
                <a:highlight>
                  <a:srgbClr val="ffffff"/>
                </a:highlight>
                <a:latin typeface="Georgia"/>
                <a:ea typeface="Georgia"/>
              </a:rPr>
              <a:t>. </a:t>
            </a:r>
            <a:r>
              <a:rPr b="1" lang="en-US" sz="1000" spc="-1" strike="noStrike">
                <a:solidFill>
                  <a:srgbClr val="222222"/>
                </a:solidFill>
                <a:latin typeface="Georgia"/>
                <a:ea typeface="Georgia"/>
              </a:rPr>
              <a:t>57</a:t>
            </a:r>
            <a:r>
              <a:rPr b="0" lang="en-US" sz="1000" spc="-1" strike="noStrike">
                <a:solidFill>
                  <a:srgbClr val="222222"/>
                </a:solidFill>
                <a:highlight>
                  <a:srgbClr val="ffffff"/>
                </a:highlight>
                <a:latin typeface="Georgia"/>
                <a:ea typeface="Georgia"/>
              </a:rPr>
              <a:t> (3): 625–641.</a:t>
            </a:r>
            <a:endParaRPr b="0" lang="en-US" sz="1000" spc="-1" strike="noStrike">
              <a:solidFill>
                <a:srgbClr val="000000"/>
              </a:solidFill>
              <a:latin typeface="Arial"/>
            </a:endParaRPr>
          </a:p>
          <a:p>
            <a:pPr marL="457200" indent="-228600">
              <a:lnSpc>
                <a:spcPct val="100000"/>
              </a:lnSpc>
              <a:buNone/>
              <a:tabLst>
                <a:tab algn="l" pos="0"/>
              </a:tabLst>
            </a:pPr>
            <a:r>
              <a:rPr b="0" lang="en-US" sz="1000" spc="-1" strike="noStrike" u="sng">
                <a:solidFill>
                  <a:schemeClr val="hlink"/>
                </a:solidFill>
                <a:highlight>
                  <a:srgbClr val="ffffff"/>
                </a:highlight>
                <a:uFillTx/>
                <a:latin typeface="Georgia"/>
                <a:ea typeface="Georgia"/>
                <a:hlinkClick r:id="rId2"/>
              </a:rPr>
              <a:t>https://en.wikipedia.org/wiki/Masatoshi_Nei</a:t>
            </a:r>
            <a:endParaRPr b="0" lang="en-US" sz="1000" spc="-1" strike="noStrike">
              <a:solidFill>
                <a:srgbClr val="000000"/>
              </a:solidFill>
              <a:latin typeface="Arial"/>
            </a:endParaRPr>
          </a:p>
          <a:p>
            <a:pPr marL="457200" indent="-228600">
              <a:lnSpc>
                <a:spcPct val="100000"/>
              </a:lnSpc>
              <a:buNone/>
              <a:tabLst>
                <a:tab algn="l" pos="0"/>
              </a:tabLst>
            </a:pPr>
            <a:endParaRPr b="0" lang="en-US" sz="1000" spc="-1" strike="noStrike">
              <a:solidFill>
                <a:srgbClr val="000000"/>
              </a:solidFill>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PlaceHolder 1"/>
          <p:cNvSpPr>
            <a:spLocks noGrp="1"/>
          </p:cNvSpPr>
          <p:nvPr>
            <p:ph type="sldImg"/>
          </p:nvPr>
        </p:nvSpPr>
        <p:spPr>
          <a:xfrm>
            <a:off x="685800" y="1143000"/>
            <a:ext cx="5485320" cy="3085200"/>
          </a:xfrm>
          <a:prstGeom prst="rect">
            <a:avLst/>
          </a:prstGeom>
          <a:ln w="0">
            <a:noFill/>
          </a:ln>
        </p:spPr>
      </p:sp>
      <p:sp>
        <p:nvSpPr>
          <p:cNvPr id="551" name="PlaceHolder 2"/>
          <p:cNvSpPr>
            <a:spLocks noGrp="1"/>
          </p:cNvSpPr>
          <p:nvPr>
            <p:ph type="body"/>
          </p:nvPr>
        </p:nvSpPr>
        <p:spPr>
          <a:xfrm>
            <a:off x="685800" y="4400640"/>
            <a:ext cx="5485320" cy="3599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This is where I would emphasize to students the importance of playing around with the tree in Mega. Unfortunately, the Mega tree erroneously places African populations next to Chimpanzees after the first run. It’s important to remind students that just because a clade is next to each other on the tree does not mean that they are closely related.</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1" lang="en-US" sz="2000" spc="-1" strike="noStrike">
                <a:solidFill>
                  <a:srgbClr val="000000"/>
                </a:solidFill>
                <a:latin typeface="Arial"/>
              </a:rPr>
              <a:t>click on the icon that reads </a:t>
            </a:r>
            <a:r>
              <a:rPr b="0" lang="en-US" sz="2000" spc="-1" strike="noStrike">
                <a:solidFill>
                  <a:srgbClr val="2d3b45"/>
                </a:solidFill>
                <a:highlight>
                  <a:srgbClr val="ffffff"/>
                </a:highlight>
                <a:latin typeface="Lato"/>
                <a:ea typeface="Lato"/>
              </a:rPr>
              <a:t>'swap the selected subtree'</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Lato"/>
                <a:ea typeface="Lato"/>
              </a:rPr>
              <a:t>In this example, because chimpanzees are outgroup, you might imagine </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Lato"/>
                <a:ea typeface="Lato"/>
              </a:rPr>
              <a:t>chimpanzees as G, </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Lato"/>
                <a:ea typeface="Lato"/>
              </a:rPr>
              <a:t>Asian populations as E, </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Lato"/>
                <a:ea typeface="Lato"/>
              </a:rPr>
              <a:t>European populations as D,</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Lato"/>
                <a:ea typeface="Lato"/>
              </a:rPr>
              <a:t> </a:t>
            </a:r>
            <a:r>
              <a:rPr b="0" lang="en-US" sz="2000" spc="-1" strike="noStrike">
                <a:solidFill>
                  <a:srgbClr val="000000"/>
                </a:solidFill>
                <a:latin typeface="Lato"/>
                <a:ea typeface="Lato"/>
              </a:rPr>
              <a:t>and African populations as F. Notice how if we rotate the nodes, we don’t actually change the tree?</a:t>
            </a:r>
            <a:endParaRPr b="0" lang="en-US" sz="2000" spc="-1" strike="noStrike">
              <a:solidFill>
                <a:srgbClr val="000000"/>
              </a:solidFill>
              <a:latin typeface="Arial"/>
            </a:endParaRPr>
          </a:p>
        </p:txBody>
      </p:sp>
      <p:sp>
        <p:nvSpPr>
          <p:cNvPr id="552" name="PlaceHolder 3"/>
          <p:cNvSpPr>
            <a:spLocks noGrp="1"/>
          </p:cNvSpPr>
          <p:nvPr>
            <p:ph type="sldNum" idx="127"/>
          </p:nvPr>
        </p:nvSpPr>
        <p:spPr>
          <a:xfrm>
            <a:off x="3884760" y="8685360"/>
            <a:ext cx="2970720" cy="45756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US" sz="1200" spc="-1" strike="noStrike">
                <a:solidFill>
                  <a:schemeClr val="dk1"/>
                </a:solidFill>
                <a:latin typeface="+mn-lt"/>
                <a:ea typeface="+mn-ea"/>
              </a:defRPr>
            </a:lvl1pPr>
          </a:lstStyle>
          <a:p>
            <a:pPr indent="0" algn="r" defTabSz="457200">
              <a:lnSpc>
                <a:spcPct val="100000"/>
              </a:lnSpc>
              <a:buNone/>
              <a:tabLst>
                <a:tab algn="l" pos="0"/>
              </a:tabLst>
            </a:pPr>
            <a:fld id="{D9482457-C9C9-4C6C-8A1D-2189A206E036}"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PlaceHolder 1"/>
          <p:cNvSpPr>
            <a:spLocks noGrp="1"/>
          </p:cNvSpPr>
          <p:nvPr>
            <p:ph type="sldImg"/>
          </p:nvPr>
        </p:nvSpPr>
        <p:spPr>
          <a:xfrm>
            <a:off x="685800" y="1143000"/>
            <a:ext cx="5485320" cy="3085200"/>
          </a:xfrm>
          <a:prstGeom prst="rect">
            <a:avLst/>
          </a:prstGeom>
          <a:ln w="0">
            <a:noFill/>
          </a:ln>
        </p:spPr>
      </p:sp>
      <p:sp>
        <p:nvSpPr>
          <p:cNvPr id="554"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55" name="PlaceHolder 3"/>
          <p:cNvSpPr>
            <a:spLocks noGrp="1"/>
          </p:cNvSpPr>
          <p:nvPr>
            <p:ph type="sldNum" idx="128"/>
          </p:nvPr>
        </p:nvSpPr>
        <p:spPr>
          <a:xfrm>
            <a:off x="3884760" y="8685360"/>
            <a:ext cx="2970720" cy="45756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US" sz="1200" spc="-1" strike="noStrike">
                <a:solidFill>
                  <a:srgbClr val="000000"/>
                </a:solidFill>
                <a:latin typeface="Calibri"/>
                <a:ea typeface="+mn-ea"/>
              </a:defRPr>
            </a:lvl1pPr>
          </a:lstStyle>
          <a:p>
            <a:pPr indent="0" algn="r" defTabSz="457200">
              <a:lnSpc>
                <a:spcPct val="100000"/>
              </a:lnSpc>
              <a:buNone/>
              <a:tabLst>
                <a:tab algn="l" pos="0"/>
              </a:tabLst>
            </a:pPr>
            <a:fld id="{CD35BBFC-EBB7-4FBD-91B5-8883D3F86A55}" type="slidenum">
              <a:rPr b="0" lang="en-US" sz="1200" spc="-1" strike="noStrike">
                <a:solidFill>
                  <a:srgbClr val="000000"/>
                </a:solidFill>
                <a:latin typeface="Calibri"/>
                <a:ea typeface="+mn-ea"/>
              </a:rPr>
              <a:t>&lt;number&gt;</a:t>
            </a:fld>
            <a:endParaRPr b="0" lang="en-US"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sldImg"/>
          </p:nvPr>
        </p:nvSpPr>
        <p:spPr>
          <a:xfrm>
            <a:off x="685800" y="1143000"/>
            <a:ext cx="5485320" cy="3085200"/>
          </a:xfrm>
          <a:prstGeom prst="rect">
            <a:avLst/>
          </a:prstGeom>
          <a:ln w="0">
            <a:noFill/>
          </a:ln>
        </p:spPr>
      </p:sp>
      <p:sp>
        <p:nvSpPr>
          <p:cNvPr id="452"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53" name="PlaceHolder 3"/>
          <p:cNvSpPr>
            <a:spLocks noGrp="1"/>
          </p:cNvSpPr>
          <p:nvPr>
            <p:ph type="sldNum" idx="94"/>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088D5249-9099-496E-8952-5EDA993EB498}"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sldImg"/>
          </p:nvPr>
        </p:nvSpPr>
        <p:spPr>
          <a:xfrm>
            <a:off x="685800" y="1143000"/>
            <a:ext cx="5485320" cy="3085200"/>
          </a:xfrm>
          <a:prstGeom prst="rect">
            <a:avLst/>
          </a:prstGeom>
          <a:ln w="0">
            <a:noFill/>
          </a:ln>
        </p:spPr>
      </p:sp>
      <p:sp>
        <p:nvSpPr>
          <p:cNvPr id="455"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56" name="PlaceHolder 3"/>
          <p:cNvSpPr>
            <a:spLocks noGrp="1"/>
          </p:cNvSpPr>
          <p:nvPr>
            <p:ph type="sldNum" idx="95"/>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9DCB4A63-4C33-4116-A2CF-EEC7A2327D45}"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7" name="PlaceHolder 2"/>
          <p:cNvSpPr>
            <a:spLocks noGrp="1"/>
          </p:cNvSpPr>
          <p:nvPr>
            <p:ph/>
          </p:nvPr>
        </p:nvSpPr>
        <p:spPr>
          <a:xfrm>
            <a:off x="676440" y="1993320"/>
            <a:ext cx="10752480" cy="3765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CA89CEF8-9842-4759-9168-E5B1F5A3051A}"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Blank">
    <p:spTree>
      <p:nvGrpSpPr>
        <p:cNvPr id="1" name=""/>
        <p:cNvGrpSpPr/>
        <p:nvPr/>
      </p:nvGrpSpPr>
      <p:grpSpPr>
        <a:xfrm>
          <a:off x="0" y="0"/>
          <a:ext cx="0" cy="0"/>
          <a:chOff x="0" y="0"/>
          <a:chExt cx="0" cy="0"/>
        </a:xfrm>
      </p:grpSpPr>
      <p:sp>
        <p:nvSpPr>
          <p:cNvPr id="68"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9" name="PlaceHolder 2"/>
          <p:cNvSpPr>
            <a:spLocks noGrp="1"/>
          </p:cNvSpPr>
          <p:nvPr>
            <p:ph/>
          </p:nvPr>
        </p:nvSpPr>
        <p:spPr>
          <a:xfrm>
            <a:off x="676440" y="1993320"/>
            <a:ext cx="10752480" cy="3765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BF72300C-E01D-4A0D-8E95-6039C78E5CC0}" type="slidenum">
              <a:t>&lt;#&gt;</a:t>
            </a:fld>
          </a:p>
        </p:txBody>
      </p:sp>
      <p:sp>
        <p:nvSpPr>
          <p:cNvPr id="6" name="PlaceHolder 5"/>
          <p:cNvSpPr>
            <a:spLocks noGrp="1"/>
          </p:cNvSpPr>
          <p:nvPr>
            <p:ph type="dt" idx="30"/>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171D1D6E-0E4C-444E-B05B-4F0B0F0EF8FF}" type="slidenum">
              <a:t>&lt;#&gt;</a:t>
            </a:fld>
          </a:p>
        </p:txBody>
      </p:sp>
      <p:sp>
        <p:nvSpPr>
          <p:cNvPr id="4" name="PlaceHolder 3"/>
          <p:cNvSpPr>
            <a:spLocks noGrp="1"/>
          </p:cNvSpPr>
          <p:nvPr>
            <p:ph type="dt" idx="3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Content with Caption">
    <p:spTree>
      <p:nvGrpSpPr>
        <p:cNvPr id="1" name=""/>
        <p:cNvGrpSpPr/>
        <p:nvPr/>
      </p:nvGrpSpPr>
      <p:grpSpPr>
        <a:xfrm>
          <a:off x="0" y="0"/>
          <a:ext cx="0" cy="0"/>
          <a:chOff x="0" y="0"/>
          <a:chExt cx="0" cy="0"/>
        </a:xfrm>
      </p:grpSpPr>
      <p:sp>
        <p:nvSpPr>
          <p:cNvPr id="81"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2" name="PlaceHolder 2"/>
          <p:cNvSpPr>
            <a:spLocks noGrp="1"/>
          </p:cNvSpPr>
          <p:nvPr>
            <p:ph/>
          </p:nvPr>
        </p:nvSpPr>
        <p:spPr>
          <a:xfrm>
            <a:off x="676440" y="1993320"/>
            <a:ext cx="10752480" cy="3765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5"/>
          </p:nvPr>
        </p:nvSpPr>
        <p:spPr/>
        <p:txBody>
          <a:bodyPr/>
          <a:p>
            <a:fld id="{72508E20-8E64-4363-AD5B-66D29501EE88}" type="slidenum">
              <a:t>&lt;#&gt;</a:t>
            </a:fld>
          </a:p>
        </p:txBody>
      </p:sp>
      <p:sp>
        <p:nvSpPr>
          <p:cNvPr id="6" name="PlaceHolder 5"/>
          <p:cNvSpPr>
            <a:spLocks noGrp="1"/>
          </p:cNvSpPr>
          <p:nvPr>
            <p:ph type="dt" idx="36"/>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Picture with Caption">
    <p:spTree>
      <p:nvGrpSpPr>
        <p:cNvPr id="1" name=""/>
        <p:cNvGrpSpPr/>
        <p:nvPr/>
      </p:nvGrpSpPr>
      <p:grpSpPr>
        <a:xfrm>
          <a:off x="0" y="0"/>
          <a:ext cx="0" cy="0"/>
          <a:chOff x="0" y="0"/>
          <a:chExt cx="0" cy="0"/>
        </a:xfrm>
      </p:grpSpPr>
      <p:sp>
        <p:nvSpPr>
          <p:cNvPr id="88"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89" name="PlaceHolder 2"/>
          <p:cNvSpPr>
            <a:spLocks noGrp="1"/>
          </p:cNvSpPr>
          <p:nvPr>
            <p:ph/>
          </p:nvPr>
        </p:nvSpPr>
        <p:spPr>
          <a:xfrm>
            <a:off x="676440" y="1993320"/>
            <a:ext cx="10752480" cy="3765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 name="PlaceHolder 3"/>
          <p:cNvSpPr>
            <a:spLocks noGrp="1"/>
          </p:cNvSpPr>
          <p:nvPr>
            <p:ph type="ftr" idx="37"/>
          </p:nvPr>
        </p:nvSpPr>
        <p:spPr/>
        <p:txBody>
          <a:bodyPr/>
          <a:p>
            <a:r>
              <a:t>Footer</a:t>
            </a:r>
          </a:p>
        </p:txBody>
      </p:sp>
      <p:sp>
        <p:nvSpPr>
          <p:cNvPr id="5" name="PlaceHolder 4"/>
          <p:cNvSpPr>
            <a:spLocks noGrp="1"/>
          </p:cNvSpPr>
          <p:nvPr>
            <p:ph type="sldNum" idx="38"/>
          </p:nvPr>
        </p:nvSpPr>
        <p:spPr/>
        <p:txBody>
          <a:bodyPr/>
          <a:p>
            <a:fld id="{4927FBBB-FA91-4629-B178-DA3C5A8BF21F}" type="slidenum">
              <a:t>&lt;#&gt;</a:t>
            </a:fld>
          </a:p>
        </p:txBody>
      </p:sp>
      <p:sp>
        <p:nvSpPr>
          <p:cNvPr id="6" name="PlaceHolder 5"/>
          <p:cNvSpPr>
            <a:spLocks noGrp="1"/>
          </p:cNvSpPr>
          <p:nvPr>
            <p:ph type="dt" idx="39"/>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2">
    <p:spTree>
      <p:nvGrpSpPr>
        <p:cNvPr id="1" name=""/>
        <p:cNvGrpSpPr/>
        <p:nvPr/>
      </p:nvGrpSpPr>
      <p:grpSpPr>
        <a:xfrm>
          <a:off x="0" y="0"/>
          <a:ext cx="0" cy="0"/>
          <a:chOff x="0" y="0"/>
          <a:chExt cx="0" cy="0"/>
        </a:xfrm>
      </p:grpSpPr>
      <p:sp>
        <p:nvSpPr>
          <p:cNvPr id="95"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6" name="PlaceHolder 2"/>
          <p:cNvSpPr>
            <a:spLocks noGrp="1"/>
          </p:cNvSpPr>
          <p:nvPr>
            <p:ph/>
          </p:nvPr>
        </p:nvSpPr>
        <p:spPr>
          <a:xfrm>
            <a:off x="676440" y="1993320"/>
            <a:ext cx="10752480" cy="3765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0"/>
          </p:nvPr>
        </p:nvSpPr>
        <p:spPr/>
        <p:txBody>
          <a:bodyPr/>
          <a:p>
            <a:r>
              <a:t>Footer</a:t>
            </a:r>
          </a:p>
        </p:txBody>
      </p:sp>
      <p:sp>
        <p:nvSpPr>
          <p:cNvPr id="5" name="PlaceHolder 4"/>
          <p:cNvSpPr>
            <a:spLocks noGrp="1"/>
          </p:cNvSpPr>
          <p:nvPr>
            <p:ph type="sldNum" idx="41"/>
          </p:nvPr>
        </p:nvSpPr>
        <p:spPr/>
        <p:txBody>
          <a:bodyPr/>
          <a:p>
            <a:fld id="{AF6D26E7-D6A3-433B-89B0-8DE948BF282D}" type="slidenum">
              <a:t>&lt;#&gt;</a:t>
            </a:fld>
          </a:p>
        </p:txBody>
      </p:sp>
      <p:sp>
        <p:nvSpPr>
          <p:cNvPr id="6" name="PlaceHolder 5"/>
          <p:cNvSpPr>
            <a:spLocks noGrp="1"/>
          </p:cNvSpPr>
          <p:nvPr>
            <p:ph type="dt" idx="42"/>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3">
    <p:spTree>
      <p:nvGrpSpPr>
        <p:cNvPr id="1" name=""/>
        <p:cNvGrpSpPr/>
        <p:nvPr/>
      </p:nvGrpSpPr>
      <p:grpSpPr>
        <a:xfrm>
          <a:off x="0" y="0"/>
          <a:ext cx="0" cy="0"/>
          <a:chOff x="0" y="0"/>
          <a:chExt cx="0" cy="0"/>
        </a:xfrm>
      </p:grpSpPr>
      <p:sp>
        <p:nvSpPr>
          <p:cNvPr id="102"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3" name="PlaceHolder 2"/>
          <p:cNvSpPr>
            <a:spLocks noGrp="1"/>
          </p:cNvSpPr>
          <p:nvPr>
            <p:ph type="subTitle"/>
          </p:nvPr>
        </p:nvSpPr>
        <p:spPr>
          <a:xfrm>
            <a:off x="676440" y="1993320"/>
            <a:ext cx="10752480" cy="37652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43"/>
          </p:nvPr>
        </p:nvSpPr>
        <p:spPr/>
        <p:txBody>
          <a:bodyPr/>
          <a:p>
            <a:r>
              <a:t>Footer</a:t>
            </a:r>
          </a:p>
        </p:txBody>
      </p:sp>
      <p:sp>
        <p:nvSpPr>
          <p:cNvPr id="5" name="PlaceHolder 4"/>
          <p:cNvSpPr>
            <a:spLocks noGrp="1"/>
          </p:cNvSpPr>
          <p:nvPr>
            <p:ph type="sldNum" idx="44"/>
          </p:nvPr>
        </p:nvSpPr>
        <p:spPr/>
        <p:txBody>
          <a:bodyPr/>
          <a:p>
            <a:fld id="{5E9FF316-E523-45C6-B509-DBABD06FD24E}" type="slidenum">
              <a:t>&lt;#&gt;</a:t>
            </a:fld>
          </a:p>
        </p:txBody>
      </p:sp>
      <p:sp>
        <p:nvSpPr>
          <p:cNvPr id="6" name="PlaceHolder 5"/>
          <p:cNvSpPr>
            <a:spLocks noGrp="1"/>
          </p:cNvSpPr>
          <p:nvPr>
            <p:ph type="dt" idx="45"/>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4">
    <p:spTree>
      <p:nvGrpSpPr>
        <p:cNvPr id="1" name=""/>
        <p:cNvGrpSpPr/>
        <p:nvPr/>
      </p:nvGrpSpPr>
      <p:grpSpPr>
        <a:xfrm>
          <a:off x="0" y="0"/>
          <a:ext cx="0" cy="0"/>
          <a:chOff x="0" y="0"/>
          <a:chExt cx="0" cy="0"/>
        </a:xfrm>
      </p:grpSpPr>
      <p:sp>
        <p:nvSpPr>
          <p:cNvPr id="109"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0" name="PlaceHolder 2"/>
          <p:cNvSpPr>
            <a:spLocks noGrp="1"/>
          </p:cNvSpPr>
          <p:nvPr>
            <p:ph/>
          </p:nvPr>
        </p:nvSpPr>
        <p:spPr>
          <a:xfrm>
            <a:off x="676440" y="1993320"/>
            <a:ext cx="10752480" cy="3765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6"/>
          </p:nvPr>
        </p:nvSpPr>
        <p:spPr/>
        <p:txBody>
          <a:bodyPr/>
          <a:p>
            <a:r>
              <a:t>Footer</a:t>
            </a:r>
          </a:p>
        </p:txBody>
      </p:sp>
      <p:sp>
        <p:nvSpPr>
          <p:cNvPr id="5" name="PlaceHolder 4"/>
          <p:cNvSpPr>
            <a:spLocks noGrp="1"/>
          </p:cNvSpPr>
          <p:nvPr>
            <p:ph type="sldNum" idx="47"/>
          </p:nvPr>
        </p:nvSpPr>
        <p:spPr/>
        <p:txBody>
          <a:bodyPr/>
          <a:p>
            <a:fld id="{A8DF54FF-C8B6-458B-A497-E38F7DF6F9DF}" type="slidenum">
              <a:t>&lt;#&gt;</a:t>
            </a:fld>
          </a:p>
        </p:txBody>
      </p:sp>
      <p:sp>
        <p:nvSpPr>
          <p:cNvPr id="6" name="PlaceHolder 5"/>
          <p:cNvSpPr>
            <a:spLocks noGrp="1"/>
          </p:cNvSpPr>
          <p:nvPr>
            <p:ph type="dt" idx="48"/>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5">
    <p:spTree>
      <p:nvGrpSpPr>
        <p:cNvPr id="1" name=""/>
        <p:cNvGrpSpPr/>
        <p:nvPr/>
      </p:nvGrpSpPr>
      <p:grpSpPr>
        <a:xfrm>
          <a:off x="0" y="0"/>
          <a:ext cx="0" cy="0"/>
          <a:chOff x="0" y="0"/>
          <a:chExt cx="0" cy="0"/>
        </a:xfrm>
      </p:grpSpPr>
      <p:sp>
        <p:nvSpPr>
          <p:cNvPr id="116"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7" name="PlaceHolder 2"/>
          <p:cNvSpPr>
            <a:spLocks noGrp="1"/>
          </p:cNvSpPr>
          <p:nvPr>
            <p:ph/>
          </p:nvPr>
        </p:nvSpPr>
        <p:spPr>
          <a:xfrm>
            <a:off x="676440" y="1993320"/>
            <a:ext cx="10752480" cy="3765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9"/>
          </p:nvPr>
        </p:nvSpPr>
        <p:spPr/>
        <p:txBody>
          <a:bodyPr/>
          <a:p>
            <a:r>
              <a:t>Footer</a:t>
            </a:r>
          </a:p>
        </p:txBody>
      </p:sp>
      <p:sp>
        <p:nvSpPr>
          <p:cNvPr id="5" name="PlaceHolder 4"/>
          <p:cNvSpPr>
            <a:spLocks noGrp="1"/>
          </p:cNvSpPr>
          <p:nvPr>
            <p:ph type="sldNum" idx="50"/>
          </p:nvPr>
        </p:nvSpPr>
        <p:spPr/>
        <p:txBody>
          <a:bodyPr/>
          <a:p>
            <a:fld id="{264A59A8-8B19-45D4-9972-35BC620F9FA6}" type="slidenum">
              <a:t>&lt;#&gt;</a:t>
            </a:fld>
          </a:p>
        </p:txBody>
      </p:sp>
      <p:sp>
        <p:nvSpPr>
          <p:cNvPr id="6" name="PlaceHolder 5"/>
          <p:cNvSpPr>
            <a:spLocks noGrp="1"/>
          </p:cNvSpPr>
          <p:nvPr>
            <p:ph type="dt" idx="51"/>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6">
    <p:spTree>
      <p:nvGrpSpPr>
        <p:cNvPr id="1" name=""/>
        <p:cNvGrpSpPr/>
        <p:nvPr/>
      </p:nvGrpSpPr>
      <p:grpSpPr>
        <a:xfrm>
          <a:off x="0" y="0"/>
          <a:ext cx="0" cy="0"/>
          <a:chOff x="0" y="0"/>
          <a:chExt cx="0" cy="0"/>
        </a:xfrm>
      </p:grpSpPr>
      <p:sp>
        <p:nvSpPr>
          <p:cNvPr id="123"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4" name="PlaceHolder 2"/>
          <p:cNvSpPr>
            <a:spLocks noGrp="1"/>
          </p:cNvSpPr>
          <p:nvPr>
            <p:ph/>
          </p:nvPr>
        </p:nvSpPr>
        <p:spPr>
          <a:xfrm>
            <a:off x="676440" y="1993320"/>
            <a:ext cx="10752480" cy="3765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52"/>
          </p:nvPr>
        </p:nvSpPr>
        <p:spPr/>
        <p:txBody>
          <a:bodyPr/>
          <a:p>
            <a:r>
              <a:t>Footer</a:t>
            </a:r>
          </a:p>
        </p:txBody>
      </p:sp>
      <p:sp>
        <p:nvSpPr>
          <p:cNvPr id="5" name="PlaceHolder 4"/>
          <p:cNvSpPr>
            <a:spLocks noGrp="1"/>
          </p:cNvSpPr>
          <p:nvPr>
            <p:ph type="sldNum" idx="53"/>
          </p:nvPr>
        </p:nvSpPr>
        <p:spPr/>
        <p:txBody>
          <a:bodyPr/>
          <a:p>
            <a:fld id="{3E47EE61-D016-471E-B467-4050CF7CD2FE}" type="slidenum">
              <a:t>&lt;#&gt;</a:t>
            </a:fld>
          </a:p>
        </p:txBody>
      </p:sp>
      <p:sp>
        <p:nvSpPr>
          <p:cNvPr id="6" name="PlaceHolder 5"/>
          <p:cNvSpPr>
            <a:spLocks noGrp="1"/>
          </p:cNvSpPr>
          <p:nvPr>
            <p:ph type="dt" idx="5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7">
    <p:spTree>
      <p:nvGrpSpPr>
        <p:cNvPr id="1" name=""/>
        <p:cNvGrpSpPr/>
        <p:nvPr/>
      </p:nvGrpSpPr>
      <p:grpSpPr>
        <a:xfrm>
          <a:off x="0" y="0"/>
          <a:ext cx="0" cy="0"/>
          <a:chOff x="0" y="0"/>
          <a:chExt cx="0" cy="0"/>
        </a:xfrm>
      </p:grpSpPr>
      <p:sp>
        <p:nvSpPr>
          <p:cNvPr id="130"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1" name="PlaceHolder 2"/>
          <p:cNvSpPr>
            <a:spLocks noGrp="1"/>
          </p:cNvSpPr>
          <p:nvPr>
            <p:ph/>
          </p:nvPr>
        </p:nvSpPr>
        <p:spPr>
          <a:xfrm>
            <a:off x="676440" y="1993320"/>
            <a:ext cx="10752480" cy="3765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55"/>
          </p:nvPr>
        </p:nvSpPr>
        <p:spPr/>
        <p:txBody>
          <a:bodyPr/>
          <a:p>
            <a:r>
              <a:t>Footer</a:t>
            </a:r>
          </a:p>
        </p:txBody>
      </p:sp>
      <p:sp>
        <p:nvSpPr>
          <p:cNvPr id="5" name="PlaceHolder 4"/>
          <p:cNvSpPr>
            <a:spLocks noGrp="1"/>
          </p:cNvSpPr>
          <p:nvPr>
            <p:ph type="sldNum" idx="56"/>
          </p:nvPr>
        </p:nvSpPr>
        <p:spPr/>
        <p:txBody>
          <a:bodyPr/>
          <a:p>
            <a:fld id="{62F9BAA2-8A10-4E76-800B-669645F8FC45}" type="slidenum">
              <a:t>&lt;#&gt;</a:t>
            </a:fld>
          </a:p>
        </p:txBody>
      </p:sp>
      <p:sp>
        <p:nvSpPr>
          <p:cNvPr id="6" name="PlaceHolder 5"/>
          <p:cNvSpPr>
            <a:spLocks noGrp="1"/>
          </p:cNvSpPr>
          <p:nvPr>
            <p:ph type="dt" idx="57"/>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Vertical Text">
    <p:spTree>
      <p:nvGrpSpPr>
        <p:cNvPr id="1" name=""/>
        <p:cNvGrpSpPr/>
        <p:nvPr/>
      </p:nvGrpSpPr>
      <p:grpSpPr>
        <a:xfrm>
          <a:off x="0" y="0"/>
          <a:ext cx="0" cy="0"/>
          <a:chOff x="0" y="0"/>
          <a:chExt cx="0" cy="0"/>
        </a:xfrm>
      </p:grpSpPr>
      <p:sp>
        <p:nvSpPr>
          <p:cNvPr id="13"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 name="PlaceHolder 2"/>
          <p:cNvSpPr>
            <a:spLocks noGrp="1"/>
          </p:cNvSpPr>
          <p:nvPr>
            <p:ph/>
          </p:nvPr>
        </p:nvSpPr>
        <p:spPr>
          <a:xfrm>
            <a:off x="676440" y="1993320"/>
            <a:ext cx="10752480" cy="3765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C88A0520-A8E7-42DC-9417-C012B1B96C6F}"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8">
    <p:spTree>
      <p:nvGrpSpPr>
        <p:cNvPr id="1" name=""/>
        <p:cNvGrpSpPr/>
        <p:nvPr/>
      </p:nvGrpSpPr>
      <p:grpSpPr>
        <a:xfrm>
          <a:off x="0" y="0"/>
          <a:ext cx="0" cy="0"/>
          <a:chOff x="0" y="0"/>
          <a:chExt cx="0" cy="0"/>
        </a:xfrm>
      </p:grpSpPr>
      <p:sp>
        <p:nvSpPr>
          <p:cNvPr id="137"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8" name="PlaceHolder 2"/>
          <p:cNvSpPr>
            <a:spLocks noGrp="1"/>
          </p:cNvSpPr>
          <p:nvPr>
            <p:ph/>
          </p:nvPr>
        </p:nvSpPr>
        <p:spPr>
          <a:xfrm>
            <a:off x="676440" y="1993320"/>
            <a:ext cx="10752480" cy="3765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58"/>
          </p:nvPr>
        </p:nvSpPr>
        <p:spPr/>
        <p:txBody>
          <a:bodyPr/>
          <a:p>
            <a:r>
              <a:t>Footer</a:t>
            </a:r>
          </a:p>
        </p:txBody>
      </p:sp>
      <p:sp>
        <p:nvSpPr>
          <p:cNvPr id="5" name="PlaceHolder 4"/>
          <p:cNvSpPr>
            <a:spLocks noGrp="1"/>
          </p:cNvSpPr>
          <p:nvPr>
            <p:ph type="sldNum" idx="59"/>
          </p:nvPr>
        </p:nvSpPr>
        <p:spPr/>
        <p:txBody>
          <a:bodyPr/>
          <a:p>
            <a:fld id="{1E7F2ED3-C93E-4360-835A-0A8B49AFE968}" type="slidenum">
              <a:t>&lt;#&gt;</a:t>
            </a:fld>
          </a:p>
        </p:txBody>
      </p:sp>
      <p:sp>
        <p:nvSpPr>
          <p:cNvPr id="6" name="PlaceHolder 5"/>
          <p:cNvSpPr>
            <a:spLocks noGrp="1"/>
          </p:cNvSpPr>
          <p:nvPr>
            <p:ph type="dt" idx="60"/>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9">
    <p:spTree>
      <p:nvGrpSpPr>
        <p:cNvPr id="1" name=""/>
        <p:cNvGrpSpPr/>
        <p:nvPr/>
      </p:nvGrpSpPr>
      <p:grpSpPr>
        <a:xfrm>
          <a:off x="0" y="0"/>
          <a:ext cx="0" cy="0"/>
          <a:chOff x="0" y="0"/>
          <a:chExt cx="0" cy="0"/>
        </a:xfrm>
      </p:grpSpPr>
      <p:sp>
        <p:nvSpPr>
          <p:cNvPr id="145"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6" name="PlaceHolder 2"/>
          <p:cNvSpPr>
            <a:spLocks noGrp="1"/>
          </p:cNvSpPr>
          <p:nvPr>
            <p:ph/>
          </p:nvPr>
        </p:nvSpPr>
        <p:spPr>
          <a:xfrm>
            <a:off x="676440" y="1993320"/>
            <a:ext cx="5247000" cy="3765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7" name="PlaceHolder 3"/>
          <p:cNvSpPr>
            <a:spLocks noGrp="1"/>
          </p:cNvSpPr>
          <p:nvPr>
            <p:ph/>
          </p:nvPr>
        </p:nvSpPr>
        <p:spPr>
          <a:xfrm>
            <a:off x="6186240" y="1993320"/>
            <a:ext cx="5247000" cy="3765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61"/>
          </p:nvPr>
        </p:nvSpPr>
        <p:spPr/>
        <p:txBody>
          <a:bodyPr/>
          <a:p>
            <a:r>
              <a:t>Footer</a:t>
            </a:r>
          </a:p>
        </p:txBody>
      </p:sp>
      <p:sp>
        <p:nvSpPr>
          <p:cNvPr id="6" name="PlaceHolder 5"/>
          <p:cNvSpPr>
            <a:spLocks noGrp="1"/>
          </p:cNvSpPr>
          <p:nvPr>
            <p:ph type="sldNum" idx="62"/>
          </p:nvPr>
        </p:nvSpPr>
        <p:spPr/>
        <p:txBody>
          <a:bodyPr/>
          <a:p>
            <a:fld id="{8BE11FCB-0A68-4CE7-9D8D-90F5E7E56256}" type="slidenum">
              <a:t>&lt;#&gt;</a:t>
            </a:fld>
          </a:p>
        </p:txBody>
      </p:sp>
      <p:sp>
        <p:nvSpPr>
          <p:cNvPr id="7" name="PlaceHolder 6"/>
          <p:cNvSpPr>
            <a:spLocks noGrp="1"/>
          </p:cNvSpPr>
          <p:nvPr>
            <p:ph type="dt" idx="63"/>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10">
    <p:spTree>
      <p:nvGrpSpPr>
        <p:cNvPr id="1" name=""/>
        <p:cNvGrpSpPr/>
        <p:nvPr/>
      </p:nvGrpSpPr>
      <p:grpSpPr>
        <a:xfrm>
          <a:off x="0" y="0"/>
          <a:ext cx="0" cy="0"/>
          <a:chOff x="0" y="0"/>
          <a:chExt cx="0" cy="0"/>
        </a:xfrm>
      </p:grpSpPr>
      <p:sp>
        <p:nvSpPr>
          <p:cNvPr id="153"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4" name="PlaceHolder 2"/>
          <p:cNvSpPr>
            <a:spLocks noGrp="1"/>
          </p:cNvSpPr>
          <p:nvPr>
            <p:ph/>
          </p:nvPr>
        </p:nvSpPr>
        <p:spPr>
          <a:xfrm>
            <a:off x="676440" y="1993320"/>
            <a:ext cx="10752480" cy="3765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64"/>
          </p:nvPr>
        </p:nvSpPr>
        <p:spPr/>
        <p:txBody>
          <a:bodyPr/>
          <a:p>
            <a:r>
              <a:t>Footer</a:t>
            </a:r>
          </a:p>
        </p:txBody>
      </p:sp>
      <p:sp>
        <p:nvSpPr>
          <p:cNvPr id="5" name="PlaceHolder 4"/>
          <p:cNvSpPr>
            <a:spLocks noGrp="1"/>
          </p:cNvSpPr>
          <p:nvPr>
            <p:ph type="sldNum" idx="65"/>
          </p:nvPr>
        </p:nvSpPr>
        <p:spPr/>
        <p:txBody>
          <a:bodyPr/>
          <a:p>
            <a:fld id="{8B37B884-16E9-4C47-BBC1-19FAA7155F53}" type="slidenum">
              <a:t>&lt;#&gt;</a:t>
            </a:fld>
          </a:p>
        </p:txBody>
      </p:sp>
      <p:sp>
        <p:nvSpPr>
          <p:cNvPr id="6" name="PlaceHolder 5"/>
          <p:cNvSpPr>
            <a:spLocks noGrp="1"/>
          </p:cNvSpPr>
          <p:nvPr>
            <p:ph type="dt" idx="6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11">
    <p:spTree>
      <p:nvGrpSpPr>
        <p:cNvPr id="1" name=""/>
        <p:cNvGrpSpPr/>
        <p:nvPr/>
      </p:nvGrpSpPr>
      <p:grpSpPr>
        <a:xfrm>
          <a:off x="0" y="0"/>
          <a:ext cx="0" cy="0"/>
          <a:chOff x="0" y="0"/>
          <a:chExt cx="0" cy="0"/>
        </a:xfrm>
      </p:grpSpPr>
      <p:sp>
        <p:nvSpPr>
          <p:cNvPr id="160"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1" name="PlaceHolder 2"/>
          <p:cNvSpPr>
            <a:spLocks noGrp="1"/>
          </p:cNvSpPr>
          <p:nvPr>
            <p:ph/>
          </p:nvPr>
        </p:nvSpPr>
        <p:spPr>
          <a:xfrm>
            <a:off x="676440" y="1993320"/>
            <a:ext cx="10752480" cy="3765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67"/>
          </p:nvPr>
        </p:nvSpPr>
        <p:spPr/>
        <p:txBody>
          <a:bodyPr/>
          <a:p>
            <a:r>
              <a:t>Footer</a:t>
            </a:r>
          </a:p>
        </p:txBody>
      </p:sp>
      <p:sp>
        <p:nvSpPr>
          <p:cNvPr id="5" name="PlaceHolder 4"/>
          <p:cNvSpPr>
            <a:spLocks noGrp="1"/>
          </p:cNvSpPr>
          <p:nvPr>
            <p:ph type="sldNum" idx="68"/>
          </p:nvPr>
        </p:nvSpPr>
        <p:spPr/>
        <p:txBody>
          <a:bodyPr/>
          <a:p>
            <a:fld id="{014A63F8-798A-4FE0-BE4B-40B3256168D3}" type="slidenum">
              <a:t>&lt;#&gt;</a:t>
            </a:fld>
          </a:p>
        </p:txBody>
      </p:sp>
      <p:sp>
        <p:nvSpPr>
          <p:cNvPr id="6" name="PlaceHolder 5"/>
          <p:cNvSpPr>
            <a:spLocks noGrp="1"/>
          </p:cNvSpPr>
          <p:nvPr>
            <p:ph type="dt" idx="69"/>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2">
    <p:spTree>
      <p:nvGrpSpPr>
        <p:cNvPr id="1" name=""/>
        <p:cNvGrpSpPr/>
        <p:nvPr/>
      </p:nvGrpSpPr>
      <p:grpSpPr>
        <a:xfrm>
          <a:off x="0" y="0"/>
          <a:ext cx="0" cy="0"/>
          <a:chOff x="0" y="0"/>
          <a:chExt cx="0" cy="0"/>
        </a:xfrm>
      </p:grpSpPr>
      <p:sp>
        <p:nvSpPr>
          <p:cNvPr id="167"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70"/>
          </p:nvPr>
        </p:nvSpPr>
        <p:spPr/>
        <p:txBody>
          <a:bodyPr/>
          <a:p>
            <a:r>
              <a:t>Footer</a:t>
            </a:r>
          </a:p>
        </p:txBody>
      </p:sp>
      <p:sp>
        <p:nvSpPr>
          <p:cNvPr id="4" name="PlaceHolder 3"/>
          <p:cNvSpPr>
            <a:spLocks noGrp="1"/>
          </p:cNvSpPr>
          <p:nvPr>
            <p:ph type="sldNum" idx="71"/>
          </p:nvPr>
        </p:nvSpPr>
        <p:spPr/>
        <p:txBody>
          <a:bodyPr/>
          <a:p>
            <a:fld id="{D67E273A-062C-42F5-BC4D-93006411A62E}" type="slidenum">
              <a:t>&lt;#&gt;</a:t>
            </a:fld>
          </a:p>
        </p:txBody>
      </p:sp>
      <p:sp>
        <p:nvSpPr>
          <p:cNvPr id="5" name="PlaceHolder 4"/>
          <p:cNvSpPr>
            <a:spLocks noGrp="1"/>
          </p:cNvSpPr>
          <p:nvPr>
            <p:ph type="dt" idx="72"/>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13">
    <p:spTree>
      <p:nvGrpSpPr>
        <p:cNvPr id="1" name=""/>
        <p:cNvGrpSpPr/>
        <p:nvPr/>
      </p:nvGrpSpPr>
      <p:grpSpPr>
        <a:xfrm>
          <a:off x="0" y="0"/>
          <a:ext cx="0" cy="0"/>
          <a:chOff x="0" y="0"/>
          <a:chExt cx="0" cy="0"/>
        </a:xfrm>
      </p:grpSpPr>
      <p:sp>
        <p:nvSpPr>
          <p:cNvPr id="173"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4" name="PlaceHolder 2"/>
          <p:cNvSpPr>
            <a:spLocks noGrp="1"/>
          </p:cNvSpPr>
          <p:nvPr>
            <p:ph/>
          </p:nvPr>
        </p:nvSpPr>
        <p:spPr>
          <a:xfrm>
            <a:off x="676440" y="1993320"/>
            <a:ext cx="10752480" cy="3765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73"/>
          </p:nvPr>
        </p:nvSpPr>
        <p:spPr/>
        <p:txBody>
          <a:bodyPr/>
          <a:p>
            <a:r>
              <a:t>Footer</a:t>
            </a:r>
          </a:p>
        </p:txBody>
      </p:sp>
      <p:sp>
        <p:nvSpPr>
          <p:cNvPr id="5" name="PlaceHolder 4"/>
          <p:cNvSpPr>
            <a:spLocks noGrp="1"/>
          </p:cNvSpPr>
          <p:nvPr>
            <p:ph type="sldNum" idx="74"/>
          </p:nvPr>
        </p:nvSpPr>
        <p:spPr/>
        <p:txBody>
          <a:bodyPr/>
          <a:p>
            <a:fld id="{7C3AACC5-F1F8-4BE5-A5D4-CA2B82823289}" type="slidenum">
              <a:t>&lt;#&gt;</a:t>
            </a:fld>
          </a:p>
        </p:txBody>
      </p:sp>
      <p:sp>
        <p:nvSpPr>
          <p:cNvPr id="6" name="PlaceHolder 5"/>
          <p:cNvSpPr>
            <a:spLocks noGrp="1"/>
          </p:cNvSpPr>
          <p:nvPr>
            <p:ph type="dt" idx="75"/>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4">
    <p:spTree>
      <p:nvGrpSpPr>
        <p:cNvPr id="1" name=""/>
        <p:cNvGrpSpPr/>
        <p:nvPr/>
      </p:nvGrpSpPr>
      <p:grpSpPr>
        <a:xfrm>
          <a:off x="0" y="0"/>
          <a:ext cx="0" cy="0"/>
          <a:chOff x="0" y="0"/>
          <a:chExt cx="0" cy="0"/>
        </a:xfrm>
      </p:grpSpPr>
      <p:sp>
        <p:nvSpPr>
          <p:cNvPr id="2" name="PlaceHolder 1"/>
          <p:cNvSpPr>
            <a:spLocks noGrp="1"/>
          </p:cNvSpPr>
          <p:nvPr>
            <p:ph type="ftr" idx="76"/>
          </p:nvPr>
        </p:nvSpPr>
        <p:spPr/>
        <p:txBody>
          <a:bodyPr/>
          <a:p>
            <a:r>
              <a:t>Footer</a:t>
            </a:r>
          </a:p>
        </p:txBody>
      </p:sp>
      <p:sp>
        <p:nvSpPr>
          <p:cNvPr id="3" name="PlaceHolder 2"/>
          <p:cNvSpPr>
            <a:spLocks noGrp="1"/>
          </p:cNvSpPr>
          <p:nvPr>
            <p:ph type="sldNum" idx="77"/>
          </p:nvPr>
        </p:nvSpPr>
        <p:spPr/>
        <p:txBody>
          <a:bodyPr/>
          <a:p>
            <a:fld id="{CC9A4363-2A74-4B5B-B6FB-6AFAC29F2FDE}" type="slidenum">
              <a:t>&lt;#&gt;</a:t>
            </a:fld>
          </a:p>
        </p:txBody>
      </p:sp>
      <p:sp>
        <p:nvSpPr>
          <p:cNvPr id="4" name="PlaceHolder 3"/>
          <p:cNvSpPr>
            <a:spLocks noGrp="1"/>
          </p:cNvSpPr>
          <p:nvPr>
            <p:ph type="dt" idx="78"/>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15">
    <p:spTree>
      <p:nvGrpSpPr>
        <p:cNvPr id="1" name=""/>
        <p:cNvGrpSpPr/>
        <p:nvPr/>
      </p:nvGrpSpPr>
      <p:grpSpPr>
        <a:xfrm>
          <a:off x="0" y="0"/>
          <a:ext cx="0" cy="0"/>
          <a:chOff x="0" y="0"/>
          <a:chExt cx="0" cy="0"/>
        </a:xfrm>
      </p:grpSpPr>
      <p:sp>
        <p:nvSpPr>
          <p:cNvPr id="185"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6" name="PlaceHolder 2"/>
          <p:cNvSpPr>
            <a:spLocks noGrp="1"/>
          </p:cNvSpPr>
          <p:nvPr>
            <p:ph/>
          </p:nvPr>
        </p:nvSpPr>
        <p:spPr>
          <a:xfrm>
            <a:off x="676440" y="1993320"/>
            <a:ext cx="10752480" cy="3765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79"/>
          </p:nvPr>
        </p:nvSpPr>
        <p:spPr/>
        <p:txBody>
          <a:bodyPr/>
          <a:p>
            <a:r>
              <a:t>Footer</a:t>
            </a:r>
          </a:p>
        </p:txBody>
      </p:sp>
      <p:sp>
        <p:nvSpPr>
          <p:cNvPr id="5" name="PlaceHolder 4"/>
          <p:cNvSpPr>
            <a:spLocks noGrp="1"/>
          </p:cNvSpPr>
          <p:nvPr>
            <p:ph type="sldNum" idx="80"/>
          </p:nvPr>
        </p:nvSpPr>
        <p:spPr/>
        <p:txBody>
          <a:bodyPr/>
          <a:p>
            <a:fld id="{D31EA5E8-E7E3-4E10-BE33-238DD398EA6F}" type="slidenum">
              <a:t>&lt;#&gt;</a:t>
            </a:fld>
          </a:p>
        </p:txBody>
      </p:sp>
      <p:sp>
        <p:nvSpPr>
          <p:cNvPr id="6" name="PlaceHolder 5"/>
          <p:cNvSpPr>
            <a:spLocks noGrp="1"/>
          </p:cNvSpPr>
          <p:nvPr>
            <p:ph type="dt" idx="81"/>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16">
    <p:spTree>
      <p:nvGrpSpPr>
        <p:cNvPr id="1" name=""/>
        <p:cNvGrpSpPr/>
        <p:nvPr/>
      </p:nvGrpSpPr>
      <p:grpSpPr>
        <a:xfrm>
          <a:off x="0" y="0"/>
          <a:ext cx="0" cy="0"/>
          <a:chOff x="0" y="0"/>
          <a:chExt cx="0" cy="0"/>
        </a:xfrm>
      </p:grpSpPr>
      <p:sp>
        <p:nvSpPr>
          <p:cNvPr id="192"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3" name="PlaceHolder 2"/>
          <p:cNvSpPr>
            <a:spLocks noGrp="1"/>
          </p:cNvSpPr>
          <p:nvPr>
            <p:ph/>
          </p:nvPr>
        </p:nvSpPr>
        <p:spPr>
          <a:xfrm>
            <a:off x="676440" y="1993320"/>
            <a:ext cx="10752480" cy="3765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82"/>
          </p:nvPr>
        </p:nvSpPr>
        <p:spPr/>
        <p:txBody>
          <a:bodyPr/>
          <a:p>
            <a:r>
              <a:t>Footer</a:t>
            </a:r>
          </a:p>
        </p:txBody>
      </p:sp>
      <p:sp>
        <p:nvSpPr>
          <p:cNvPr id="5" name="PlaceHolder 4"/>
          <p:cNvSpPr>
            <a:spLocks noGrp="1"/>
          </p:cNvSpPr>
          <p:nvPr>
            <p:ph type="sldNum" idx="83"/>
          </p:nvPr>
        </p:nvSpPr>
        <p:spPr/>
        <p:txBody>
          <a:bodyPr/>
          <a:p>
            <a:fld id="{BDB09044-8AE9-4784-955A-15E44C524C21}" type="slidenum">
              <a:t>&lt;#&gt;</a:t>
            </a:fld>
          </a:p>
        </p:txBody>
      </p:sp>
      <p:sp>
        <p:nvSpPr>
          <p:cNvPr id="6" name="PlaceHolder 5"/>
          <p:cNvSpPr>
            <a:spLocks noGrp="1"/>
          </p:cNvSpPr>
          <p:nvPr>
            <p:ph type="dt" idx="84"/>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and Content_">
    <p:spTree>
      <p:nvGrpSpPr>
        <p:cNvPr id="1" name=""/>
        <p:cNvGrpSpPr/>
        <p:nvPr/>
      </p:nvGrpSpPr>
      <p:grpSpPr>
        <a:xfrm>
          <a:off x="0" y="0"/>
          <a:ext cx="0" cy="0"/>
          <a:chOff x="0" y="0"/>
          <a:chExt cx="0" cy="0"/>
        </a:xfrm>
      </p:grpSpPr>
      <p:sp>
        <p:nvSpPr>
          <p:cNvPr id="199"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0" name="PlaceHolder 2"/>
          <p:cNvSpPr>
            <a:spLocks noGrp="1"/>
          </p:cNvSpPr>
          <p:nvPr>
            <p:ph/>
          </p:nvPr>
        </p:nvSpPr>
        <p:spPr>
          <a:xfrm>
            <a:off x="676440" y="1993320"/>
            <a:ext cx="10752480" cy="3765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85"/>
          </p:nvPr>
        </p:nvSpPr>
        <p:spPr/>
        <p:txBody>
          <a:bodyPr/>
          <a:p>
            <a:r>
              <a:t>Footer</a:t>
            </a:r>
          </a:p>
        </p:txBody>
      </p:sp>
      <p:sp>
        <p:nvSpPr>
          <p:cNvPr id="5" name="PlaceHolder 4"/>
          <p:cNvSpPr>
            <a:spLocks noGrp="1"/>
          </p:cNvSpPr>
          <p:nvPr>
            <p:ph type="sldNum" idx="86"/>
          </p:nvPr>
        </p:nvSpPr>
        <p:spPr/>
        <p:txBody>
          <a:bodyPr/>
          <a:p>
            <a:fld id="{D76558D6-EAF6-4DA2-B992-1E1E89F789A7}" type="slidenum">
              <a:t>&lt;#&gt;</a:t>
            </a:fld>
          </a:p>
        </p:txBody>
      </p:sp>
      <p:sp>
        <p:nvSpPr>
          <p:cNvPr id="6" name="PlaceHolder 5"/>
          <p:cNvSpPr>
            <a:spLocks noGrp="1"/>
          </p:cNvSpPr>
          <p:nvPr>
            <p:ph type="dt" idx="87"/>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Vertical Title and Text">
    <p:spTree>
      <p:nvGrpSpPr>
        <p:cNvPr id="1" name=""/>
        <p:cNvGrpSpPr/>
        <p:nvPr/>
      </p:nvGrpSpPr>
      <p:grpSpPr>
        <a:xfrm>
          <a:off x="0" y="0"/>
          <a:ext cx="0" cy="0"/>
          <a:chOff x="0" y="0"/>
          <a:chExt cx="0" cy="0"/>
        </a:xfrm>
      </p:grpSpPr>
      <p:sp>
        <p:nvSpPr>
          <p:cNvPr id="20"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 name="PlaceHolder 2"/>
          <p:cNvSpPr>
            <a:spLocks noGrp="1"/>
          </p:cNvSpPr>
          <p:nvPr>
            <p:ph/>
          </p:nvPr>
        </p:nvSpPr>
        <p:spPr>
          <a:xfrm>
            <a:off x="676440" y="1993320"/>
            <a:ext cx="10752480" cy="3765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3124FD72-16C9-4535-9AAD-502B3CE85862}"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_">
    <p:spTree>
      <p:nvGrpSpPr>
        <p:cNvPr id="1" name=""/>
        <p:cNvGrpSpPr/>
        <p:nvPr/>
      </p:nvGrpSpPr>
      <p:grpSpPr>
        <a:xfrm>
          <a:off x="0" y="0"/>
          <a:ext cx="0" cy="0"/>
          <a:chOff x="0" y="0"/>
          <a:chExt cx="0" cy="0"/>
        </a:xfrm>
      </p:grpSpPr>
      <p:sp>
        <p:nvSpPr>
          <p:cNvPr id="201"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2" name="PlaceHolder 2"/>
          <p:cNvSpPr>
            <a:spLocks noGrp="1"/>
          </p:cNvSpPr>
          <p:nvPr>
            <p:ph/>
          </p:nvPr>
        </p:nvSpPr>
        <p:spPr>
          <a:xfrm>
            <a:off x="676440" y="1993320"/>
            <a:ext cx="10752480" cy="3765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85"/>
          </p:nvPr>
        </p:nvSpPr>
        <p:spPr/>
        <p:txBody>
          <a:bodyPr/>
          <a:p>
            <a:r>
              <a:t>Footer</a:t>
            </a:r>
          </a:p>
        </p:txBody>
      </p:sp>
      <p:sp>
        <p:nvSpPr>
          <p:cNvPr id="5" name="PlaceHolder 4"/>
          <p:cNvSpPr>
            <a:spLocks noGrp="1"/>
          </p:cNvSpPr>
          <p:nvPr>
            <p:ph type="sldNum" idx="86"/>
          </p:nvPr>
        </p:nvSpPr>
        <p:spPr/>
        <p:txBody>
          <a:bodyPr/>
          <a:p>
            <a:fld id="{E5678551-5E45-4F56-9A58-993970B56F7A}" type="slidenum">
              <a:t>&lt;#&gt;</a:t>
            </a:fld>
          </a:p>
        </p:txBody>
      </p:sp>
      <p:sp>
        <p:nvSpPr>
          <p:cNvPr id="6" name="PlaceHolder 5"/>
          <p:cNvSpPr>
            <a:spLocks noGrp="1"/>
          </p:cNvSpPr>
          <p:nvPr>
            <p:ph type="dt" idx="8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 name="PlaceHolder 2"/>
          <p:cNvSpPr>
            <a:spLocks noGrp="1"/>
          </p:cNvSpPr>
          <p:nvPr>
            <p:ph/>
          </p:nvPr>
        </p:nvSpPr>
        <p:spPr>
          <a:xfrm>
            <a:off x="676440" y="1993320"/>
            <a:ext cx="10752480" cy="3765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3D0262F0-FC35-484F-82D7-2D9047666225}"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Section Header">
    <p:spTree>
      <p:nvGrpSpPr>
        <p:cNvPr id="1" name=""/>
        <p:cNvGrpSpPr/>
        <p:nvPr/>
      </p:nvGrpSpPr>
      <p:grpSpPr>
        <a:xfrm>
          <a:off x="0" y="0"/>
          <a:ext cx="0" cy="0"/>
          <a:chOff x="0" y="0"/>
          <a:chExt cx="0" cy="0"/>
        </a:xfrm>
      </p:grpSpPr>
      <p:sp>
        <p:nvSpPr>
          <p:cNvPr id="34"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 name="PlaceHolder 2"/>
          <p:cNvSpPr>
            <a:spLocks noGrp="1"/>
          </p:cNvSpPr>
          <p:nvPr>
            <p:ph/>
          </p:nvPr>
        </p:nvSpPr>
        <p:spPr>
          <a:xfrm>
            <a:off x="676440" y="1993320"/>
            <a:ext cx="10752480" cy="3765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6C57A77D-B1BD-4073-8134-E4FDB752A48F}"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wo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2" name="PlaceHolder 2"/>
          <p:cNvSpPr>
            <a:spLocks noGrp="1"/>
          </p:cNvSpPr>
          <p:nvPr>
            <p:ph/>
          </p:nvPr>
        </p:nvSpPr>
        <p:spPr>
          <a:xfrm>
            <a:off x="676440" y="1993320"/>
            <a:ext cx="10752480" cy="3765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FDBF4F7D-3A4D-47A4-A794-702CB78D98BB}"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Comparison">
    <p:spTree>
      <p:nvGrpSpPr>
        <p:cNvPr id="1" name=""/>
        <p:cNvGrpSpPr/>
        <p:nvPr/>
      </p:nvGrpSpPr>
      <p:grpSpPr>
        <a:xfrm>
          <a:off x="0" y="0"/>
          <a:ext cx="0" cy="0"/>
          <a:chOff x="0" y="0"/>
          <a:chExt cx="0" cy="0"/>
        </a:xfrm>
      </p:grpSpPr>
      <p:sp>
        <p:nvSpPr>
          <p:cNvPr id="48"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9" name="PlaceHolder 2"/>
          <p:cNvSpPr>
            <a:spLocks noGrp="1"/>
          </p:cNvSpPr>
          <p:nvPr>
            <p:ph/>
          </p:nvPr>
        </p:nvSpPr>
        <p:spPr>
          <a:xfrm>
            <a:off x="676440" y="1993320"/>
            <a:ext cx="10752480" cy="3765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3B887E87-2F31-4BA2-B1BE-AE576D66F00A}" type="slidenum">
              <a:t>&lt;#&gt;</a:t>
            </a:fld>
          </a:p>
        </p:txBody>
      </p:sp>
      <p:sp>
        <p:nvSpPr>
          <p:cNvPr id="6" name="PlaceHolder 5"/>
          <p:cNvSpPr>
            <a:spLocks noGrp="1"/>
          </p:cNvSpPr>
          <p:nvPr>
            <p:ph type="dt" idx="2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6" name="PlaceHolder 2"/>
          <p:cNvSpPr>
            <a:spLocks noGrp="1"/>
          </p:cNvSpPr>
          <p:nvPr>
            <p:ph/>
          </p:nvPr>
        </p:nvSpPr>
        <p:spPr>
          <a:xfrm>
            <a:off x="676440" y="1993320"/>
            <a:ext cx="10752480" cy="3765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7CD546AB-7227-42B0-9136-32B65C680510}" type="slidenum">
              <a:t>&lt;#&gt;</a:t>
            </a:fld>
          </a:p>
        </p:txBody>
      </p:sp>
      <p:sp>
        <p:nvSpPr>
          <p:cNvPr id="6" name="PlaceHolder 5"/>
          <p:cNvSpPr>
            <a:spLocks noGrp="1"/>
          </p:cNvSpPr>
          <p:nvPr>
            <p:ph type="dt" idx="24"/>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p:spTree>
      <p:nvGrpSpPr>
        <p:cNvPr id="1" name=""/>
        <p:cNvGrpSpPr/>
        <p:nvPr/>
      </p:nvGrpSpPr>
      <p:grpSpPr>
        <a:xfrm>
          <a:off x="0" y="0"/>
          <a:ext cx="0" cy="0"/>
          <a:chOff x="0" y="0"/>
          <a:chExt cx="0" cy="0"/>
        </a:xfrm>
      </p:grpSpPr>
      <p:sp>
        <p:nvSpPr>
          <p:cNvPr id="62"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0E74C486-026C-47F7-8C24-7BBF16442253}" type="slidenum">
              <a:t>&lt;#&gt;</a:t>
            </a:fld>
          </a:p>
        </p:txBody>
      </p:sp>
      <p:sp>
        <p:nvSpPr>
          <p:cNvPr id="5" name="PlaceHolder 4"/>
          <p:cNvSpPr>
            <a:spLocks noGrp="1"/>
          </p:cNvSpPr>
          <p:nvPr>
            <p:ph type="dt" idx="27"/>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slideLayout" Target="../slideLayouts/slideLayout29.xml"/><Relationship Id="rId3" Type="http://schemas.openxmlformats.org/officeDocument/2006/relationships/slideLayout" Target="../slideLayouts/slideLayout30.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sp>
        <p:nvSpPr>
          <p:cNvPr id="0" name="Rectangle 3"/>
          <p:cNvSpPr/>
          <p:nvPr/>
        </p:nvSpPr>
        <p:spPr>
          <a:xfrm>
            <a:off x="0" y="0"/>
            <a:ext cx="12191040" cy="6856920"/>
          </a:xfrm>
          <a:prstGeom prst="rect">
            <a:avLst/>
          </a:prstGeom>
          <a:solidFill>
            <a:schemeClr val="accent1"/>
          </a:solidFill>
          <a:ln w="1260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2" name="PlaceHolder 2"/>
          <p:cNvSpPr>
            <a:spLocks noGrp="1"/>
          </p:cNvSpPr>
          <p:nvPr>
            <p:ph type="body"/>
          </p:nvPr>
        </p:nvSpPr>
        <p:spPr>
          <a:xfrm>
            <a:off x="676440" y="1993320"/>
            <a:ext cx="10752480" cy="376524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3" name="PlaceHolder 3"/>
          <p:cNvSpPr>
            <a:spLocks noGrp="1"/>
          </p:cNvSpPr>
          <p:nvPr>
            <p:ph type="ftr" idx="1"/>
          </p:nvPr>
        </p:nvSpPr>
        <p:spPr>
          <a:xfrm>
            <a:off x="685800" y="6554520"/>
            <a:ext cx="5028120" cy="2275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4" name="PlaceHolder 4"/>
          <p:cNvSpPr>
            <a:spLocks noGrp="1"/>
          </p:cNvSpPr>
          <p:nvPr>
            <p:ph type="sldNum" idx="2"/>
          </p:nvPr>
        </p:nvSpPr>
        <p:spPr>
          <a:xfrm>
            <a:off x="8721720" y="5829840"/>
            <a:ext cx="2925000" cy="139608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US" sz="9000" spc="-1" strike="noStrike">
                <a:solidFill>
                  <a:schemeClr val="accent1">
                    <a:alpha val="20000"/>
                  </a:schemeClr>
                </a:solidFill>
                <a:latin typeface="Calibri Light"/>
              </a:defRPr>
            </a:lvl1pPr>
          </a:lstStyle>
          <a:p>
            <a:pPr indent="0" algn="r" defTabSz="457200">
              <a:lnSpc>
                <a:spcPct val="100000"/>
              </a:lnSpc>
              <a:buNone/>
              <a:tabLst>
                <a:tab algn="l" pos="0"/>
              </a:tabLst>
            </a:pPr>
            <a:fld id="{A9A8E9BF-F195-46DA-9245-A16BDCD13A39}" type="slidenum">
              <a:rPr b="0" lang="en-US" sz="9000" spc="-1" strike="noStrike">
                <a:solidFill>
                  <a:schemeClr val="accent1">
                    <a:alpha val="20000"/>
                  </a:schemeClr>
                </a:solidFill>
                <a:latin typeface="Calibri Light"/>
              </a:rPr>
              <a:t>&lt;number&gt;</a:t>
            </a:fld>
            <a:endParaRPr b="0" lang="en-US" sz="9000" spc="-1" strike="noStrike">
              <a:solidFill>
                <a:srgbClr val="ffffff"/>
              </a:solidFill>
              <a:latin typeface="Times New Roman"/>
            </a:endParaRPr>
          </a:p>
        </p:txBody>
      </p:sp>
      <p:sp>
        <p:nvSpPr>
          <p:cNvPr id="5" name="PlaceHolder 5"/>
          <p:cNvSpPr>
            <a:spLocks noGrp="1"/>
          </p:cNvSpPr>
          <p:nvPr>
            <p:ph type="dt" idx="3"/>
          </p:nvPr>
        </p:nvSpPr>
        <p:spPr>
          <a:xfrm>
            <a:off x="685800" y="6412320"/>
            <a:ext cx="4113720" cy="2275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4" name="PlaceHolder 2"/>
          <p:cNvSpPr>
            <a:spLocks noGrp="1"/>
          </p:cNvSpPr>
          <p:nvPr>
            <p:ph type="body"/>
          </p:nvPr>
        </p:nvSpPr>
        <p:spPr>
          <a:xfrm>
            <a:off x="676440" y="1993320"/>
            <a:ext cx="10752480" cy="3765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5" name="PlaceHolder 3"/>
          <p:cNvSpPr>
            <a:spLocks noGrp="1"/>
          </p:cNvSpPr>
          <p:nvPr>
            <p:ph type="ftr" idx="28"/>
          </p:nvPr>
        </p:nvSpPr>
        <p:spPr>
          <a:xfrm>
            <a:off x="685800" y="6554520"/>
            <a:ext cx="5028120" cy="2275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6" name="PlaceHolder 4"/>
          <p:cNvSpPr>
            <a:spLocks noGrp="1"/>
          </p:cNvSpPr>
          <p:nvPr>
            <p:ph type="sldNum" idx="29"/>
          </p:nvPr>
        </p:nvSpPr>
        <p:spPr>
          <a:xfrm>
            <a:off x="8721720" y="5829840"/>
            <a:ext cx="2925000" cy="139608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US" sz="9000" spc="-1" strike="noStrike">
                <a:solidFill>
                  <a:schemeClr val="accent1">
                    <a:alpha val="20000"/>
                  </a:schemeClr>
                </a:solidFill>
                <a:latin typeface="Calibri Light"/>
              </a:defRPr>
            </a:lvl1pPr>
          </a:lstStyle>
          <a:p>
            <a:pPr indent="0" algn="r" defTabSz="457200">
              <a:lnSpc>
                <a:spcPct val="100000"/>
              </a:lnSpc>
              <a:buNone/>
              <a:tabLst>
                <a:tab algn="l" pos="0"/>
              </a:tabLst>
            </a:pPr>
            <a:fld id="{B639158F-FCC9-4CA3-9C15-C3872AC4C1AA}"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
        <p:nvSpPr>
          <p:cNvPr id="67" name="PlaceHolder 5"/>
          <p:cNvSpPr>
            <a:spLocks noGrp="1"/>
          </p:cNvSpPr>
          <p:nvPr>
            <p:ph type="dt" idx="30"/>
          </p:nvPr>
        </p:nvSpPr>
        <p:spPr>
          <a:xfrm>
            <a:off x="685800" y="6412320"/>
            <a:ext cx="4113720" cy="2275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 name="PlaceHolder 1"/>
          <p:cNvSpPr>
            <a:spLocks noGrp="1"/>
          </p:cNvSpPr>
          <p:nvPr>
            <p:ph type="ftr" idx="31"/>
          </p:nvPr>
        </p:nvSpPr>
        <p:spPr>
          <a:xfrm>
            <a:off x="685800" y="6554520"/>
            <a:ext cx="5028120" cy="2275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1" name="PlaceHolder 2"/>
          <p:cNvSpPr>
            <a:spLocks noGrp="1"/>
          </p:cNvSpPr>
          <p:nvPr>
            <p:ph type="sldNum" idx="32"/>
          </p:nvPr>
        </p:nvSpPr>
        <p:spPr>
          <a:xfrm>
            <a:off x="8721720" y="5829840"/>
            <a:ext cx="2925000" cy="139608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US" sz="9000" spc="-1" strike="noStrike">
                <a:solidFill>
                  <a:schemeClr val="accent1">
                    <a:alpha val="20000"/>
                  </a:schemeClr>
                </a:solidFill>
                <a:latin typeface="Calibri Light"/>
              </a:defRPr>
            </a:lvl1pPr>
          </a:lstStyle>
          <a:p>
            <a:pPr indent="0" algn="r" defTabSz="457200">
              <a:lnSpc>
                <a:spcPct val="100000"/>
              </a:lnSpc>
              <a:buNone/>
              <a:tabLst>
                <a:tab algn="l" pos="0"/>
              </a:tabLst>
            </a:pPr>
            <a:fld id="{EC75B918-2503-45DC-8587-822AC907F054}"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
        <p:nvSpPr>
          <p:cNvPr id="72" name="PlaceHolder 3"/>
          <p:cNvSpPr>
            <a:spLocks noGrp="1"/>
          </p:cNvSpPr>
          <p:nvPr>
            <p:ph type="dt" idx="33"/>
          </p:nvPr>
        </p:nvSpPr>
        <p:spPr>
          <a:xfrm>
            <a:off x="685800" y="6412320"/>
            <a:ext cx="4113720" cy="2275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7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7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5" name="Rectangle 1"/>
          <p:cNvSpPr/>
          <p:nvPr/>
        </p:nvSpPr>
        <p:spPr>
          <a:xfrm>
            <a:off x="7620120" y="0"/>
            <a:ext cx="4570920" cy="6856920"/>
          </a:xfrm>
          <a:prstGeom prst="rect">
            <a:avLst/>
          </a:prstGeom>
          <a:solidFill>
            <a:schemeClr val="accent1"/>
          </a:solidFill>
          <a:ln w="1260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76"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7" name="PlaceHolder 2"/>
          <p:cNvSpPr>
            <a:spLocks noGrp="1"/>
          </p:cNvSpPr>
          <p:nvPr>
            <p:ph type="body"/>
          </p:nvPr>
        </p:nvSpPr>
        <p:spPr>
          <a:xfrm>
            <a:off x="676440" y="1993320"/>
            <a:ext cx="10752480" cy="3765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8" name="PlaceHolder 3"/>
          <p:cNvSpPr>
            <a:spLocks noGrp="1"/>
          </p:cNvSpPr>
          <p:nvPr>
            <p:ph type="ftr" idx="34"/>
          </p:nvPr>
        </p:nvSpPr>
        <p:spPr>
          <a:xfrm>
            <a:off x="685800" y="6554520"/>
            <a:ext cx="5028120" cy="2275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9" name="PlaceHolder 4"/>
          <p:cNvSpPr>
            <a:spLocks noGrp="1"/>
          </p:cNvSpPr>
          <p:nvPr>
            <p:ph type="sldNum" idx="35"/>
          </p:nvPr>
        </p:nvSpPr>
        <p:spPr>
          <a:xfrm>
            <a:off x="8721720" y="5829840"/>
            <a:ext cx="2925000" cy="139608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US" sz="9000" spc="-1" strike="noStrike">
                <a:solidFill>
                  <a:schemeClr val="accent1">
                    <a:alpha val="20000"/>
                  </a:schemeClr>
                </a:solidFill>
                <a:latin typeface="Calibri Light"/>
              </a:defRPr>
            </a:lvl1pPr>
          </a:lstStyle>
          <a:p>
            <a:pPr indent="0" algn="r" defTabSz="457200">
              <a:lnSpc>
                <a:spcPct val="100000"/>
              </a:lnSpc>
              <a:buNone/>
              <a:tabLst>
                <a:tab algn="l" pos="0"/>
              </a:tabLst>
            </a:pPr>
            <a:fld id="{6F085040-865B-45C3-8C9F-2112FA5D1C5A}"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
        <p:nvSpPr>
          <p:cNvPr id="80" name="PlaceHolder 5"/>
          <p:cNvSpPr>
            <a:spLocks noGrp="1"/>
          </p:cNvSpPr>
          <p:nvPr>
            <p:ph type="dt" idx="36"/>
          </p:nvPr>
        </p:nvSpPr>
        <p:spPr>
          <a:xfrm>
            <a:off x="685800" y="6412320"/>
            <a:ext cx="4113720" cy="2275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sp>
        <p:nvSpPr>
          <p:cNvPr id="83"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84" name="PlaceHolder 2"/>
          <p:cNvSpPr>
            <a:spLocks noGrp="1"/>
          </p:cNvSpPr>
          <p:nvPr>
            <p:ph type="body"/>
          </p:nvPr>
        </p:nvSpPr>
        <p:spPr>
          <a:xfrm>
            <a:off x="676440" y="1993320"/>
            <a:ext cx="10752480" cy="376524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85" name="PlaceHolder 3"/>
          <p:cNvSpPr>
            <a:spLocks noGrp="1"/>
          </p:cNvSpPr>
          <p:nvPr>
            <p:ph type="ftr" idx="37"/>
          </p:nvPr>
        </p:nvSpPr>
        <p:spPr>
          <a:xfrm>
            <a:off x="685800" y="6554520"/>
            <a:ext cx="5028120" cy="2275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86" name="PlaceHolder 4"/>
          <p:cNvSpPr>
            <a:spLocks noGrp="1"/>
          </p:cNvSpPr>
          <p:nvPr>
            <p:ph type="sldNum" idx="38"/>
          </p:nvPr>
        </p:nvSpPr>
        <p:spPr>
          <a:xfrm>
            <a:off x="8721720" y="5829840"/>
            <a:ext cx="2925000" cy="139608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US" sz="9000" spc="-1" strike="noStrike">
                <a:solidFill>
                  <a:schemeClr val="accent1">
                    <a:alpha val="20000"/>
                  </a:schemeClr>
                </a:solidFill>
                <a:latin typeface="Calibri Light"/>
              </a:defRPr>
            </a:lvl1pPr>
          </a:lstStyle>
          <a:p>
            <a:pPr indent="0" algn="r" defTabSz="457200">
              <a:lnSpc>
                <a:spcPct val="100000"/>
              </a:lnSpc>
              <a:buNone/>
              <a:tabLst>
                <a:tab algn="l" pos="0"/>
              </a:tabLst>
            </a:pPr>
            <a:fld id="{23F13807-2EE1-4620-906C-8013B32F1D7C}" type="slidenum">
              <a:rPr b="0" lang="en-US" sz="9000" spc="-1" strike="noStrike">
                <a:solidFill>
                  <a:schemeClr val="accent1">
                    <a:alpha val="20000"/>
                  </a:schemeClr>
                </a:solidFill>
                <a:latin typeface="Calibri Light"/>
              </a:rPr>
              <a:t>&lt;number&gt;</a:t>
            </a:fld>
            <a:endParaRPr b="0" lang="en-US" sz="9000" spc="-1" strike="noStrike">
              <a:solidFill>
                <a:srgbClr val="ffffff"/>
              </a:solidFill>
              <a:latin typeface="Times New Roman"/>
            </a:endParaRPr>
          </a:p>
        </p:txBody>
      </p:sp>
      <p:sp>
        <p:nvSpPr>
          <p:cNvPr id="87" name="PlaceHolder 5"/>
          <p:cNvSpPr>
            <a:spLocks noGrp="1"/>
          </p:cNvSpPr>
          <p:nvPr>
            <p:ph type="dt" idx="39"/>
          </p:nvPr>
        </p:nvSpPr>
        <p:spPr>
          <a:xfrm>
            <a:off x="685800" y="6412320"/>
            <a:ext cx="4113720" cy="2275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0"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91" name="PlaceHolder 2"/>
          <p:cNvSpPr>
            <a:spLocks noGrp="1"/>
          </p:cNvSpPr>
          <p:nvPr>
            <p:ph type="body"/>
          </p:nvPr>
        </p:nvSpPr>
        <p:spPr>
          <a:xfrm>
            <a:off x="676440" y="1993320"/>
            <a:ext cx="10752480" cy="3765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2" name="PlaceHolder 3"/>
          <p:cNvSpPr>
            <a:spLocks noGrp="1"/>
          </p:cNvSpPr>
          <p:nvPr>
            <p:ph type="ftr" idx="40"/>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93" name="PlaceHolder 4"/>
          <p:cNvSpPr>
            <a:spLocks noGrp="1"/>
          </p:cNvSpPr>
          <p:nvPr>
            <p:ph type="sldNum" idx="41"/>
          </p:nvPr>
        </p:nvSpPr>
        <p:spPr>
          <a:xfrm>
            <a:off x="8610480" y="6356520"/>
            <a:ext cx="2742120" cy="363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E6DA8A41-3139-4836-BCAF-77720B7FF994}"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94" name="PlaceHolder 5"/>
          <p:cNvSpPr>
            <a:spLocks noGrp="1"/>
          </p:cNvSpPr>
          <p:nvPr>
            <p:ph type="dt" idx="42"/>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7"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98" name="PlaceHolder 2"/>
          <p:cNvSpPr>
            <a:spLocks noGrp="1"/>
          </p:cNvSpPr>
          <p:nvPr>
            <p:ph type="ftr" idx="43"/>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99" name="PlaceHolder 3"/>
          <p:cNvSpPr>
            <a:spLocks noGrp="1"/>
          </p:cNvSpPr>
          <p:nvPr>
            <p:ph type="sldNum" idx="44"/>
          </p:nvPr>
        </p:nvSpPr>
        <p:spPr>
          <a:xfrm>
            <a:off x="8610480" y="6356520"/>
            <a:ext cx="2742120" cy="363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2BCDF852-160E-496A-9283-0BFC59583D3E}"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100" name="PlaceHolder 4"/>
          <p:cNvSpPr>
            <a:spLocks noGrp="1"/>
          </p:cNvSpPr>
          <p:nvPr>
            <p:ph type="dt" idx="45"/>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01"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4"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05" name="PlaceHolder 2"/>
          <p:cNvSpPr>
            <a:spLocks noGrp="1"/>
          </p:cNvSpPr>
          <p:nvPr>
            <p:ph type="body"/>
          </p:nvPr>
        </p:nvSpPr>
        <p:spPr>
          <a:xfrm>
            <a:off x="676440" y="1993320"/>
            <a:ext cx="10752480" cy="3765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06" name="PlaceHolder 3"/>
          <p:cNvSpPr>
            <a:spLocks noGrp="1"/>
          </p:cNvSpPr>
          <p:nvPr>
            <p:ph type="ftr" idx="46"/>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07" name="PlaceHolder 4"/>
          <p:cNvSpPr>
            <a:spLocks noGrp="1"/>
          </p:cNvSpPr>
          <p:nvPr>
            <p:ph type="sldNum" idx="47"/>
          </p:nvPr>
        </p:nvSpPr>
        <p:spPr>
          <a:xfrm>
            <a:off x="8610480" y="6356520"/>
            <a:ext cx="2742120" cy="363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F81F455F-B443-4C29-9335-CC0A20486148}"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108" name="PlaceHolder 5"/>
          <p:cNvSpPr>
            <a:spLocks noGrp="1"/>
          </p:cNvSpPr>
          <p:nvPr>
            <p:ph type="dt" idx="48"/>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1"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12" name="PlaceHolder 2"/>
          <p:cNvSpPr>
            <a:spLocks noGrp="1"/>
          </p:cNvSpPr>
          <p:nvPr>
            <p:ph type="body"/>
          </p:nvPr>
        </p:nvSpPr>
        <p:spPr>
          <a:xfrm>
            <a:off x="676440" y="1993320"/>
            <a:ext cx="10752480" cy="3765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13" name="PlaceHolder 3"/>
          <p:cNvSpPr>
            <a:spLocks noGrp="1"/>
          </p:cNvSpPr>
          <p:nvPr>
            <p:ph type="ftr" idx="49"/>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14" name="PlaceHolder 4"/>
          <p:cNvSpPr>
            <a:spLocks noGrp="1"/>
          </p:cNvSpPr>
          <p:nvPr>
            <p:ph type="sldNum" idx="50"/>
          </p:nvPr>
        </p:nvSpPr>
        <p:spPr>
          <a:xfrm>
            <a:off x="8610480" y="6356520"/>
            <a:ext cx="2742120" cy="363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D889C5D4-6339-49E8-8992-895A0A9B2217}"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115" name="PlaceHolder 5"/>
          <p:cNvSpPr>
            <a:spLocks noGrp="1"/>
          </p:cNvSpPr>
          <p:nvPr>
            <p:ph type="dt" idx="51"/>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19" name="PlaceHolder 2"/>
          <p:cNvSpPr>
            <a:spLocks noGrp="1"/>
          </p:cNvSpPr>
          <p:nvPr>
            <p:ph type="body"/>
          </p:nvPr>
        </p:nvSpPr>
        <p:spPr>
          <a:xfrm>
            <a:off x="676440" y="1993320"/>
            <a:ext cx="10752480" cy="3765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20" name="PlaceHolder 3"/>
          <p:cNvSpPr>
            <a:spLocks noGrp="1"/>
          </p:cNvSpPr>
          <p:nvPr>
            <p:ph type="ftr" idx="52"/>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1" name="PlaceHolder 4"/>
          <p:cNvSpPr>
            <a:spLocks noGrp="1"/>
          </p:cNvSpPr>
          <p:nvPr>
            <p:ph type="sldNum" idx="53"/>
          </p:nvPr>
        </p:nvSpPr>
        <p:spPr>
          <a:xfrm>
            <a:off x="8610480" y="6356520"/>
            <a:ext cx="2742120" cy="363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33EA0B0B-E65B-4E90-8204-D76455BF40CD}"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122" name="PlaceHolder 5"/>
          <p:cNvSpPr>
            <a:spLocks noGrp="1"/>
          </p:cNvSpPr>
          <p:nvPr>
            <p:ph type="dt" idx="54"/>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5"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26" name="PlaceHolder 2"/>
          <p:cNvSpPr>
            <a:spLocks noGrp="1"/>
          </p:cNvSpPr>
          <p:nvPr>
            <p:ph type="body"/>
          </p:nvPr>
        </p:nvSpPr>
        <p:spPr>
          <a:xfrm>
            <a:off x="676440" y="1993320"/>
            <a:ext cx="10752480" cy="3765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27" name="PlaceHolder 3"/>
          <p:cNvSpPr>
            <a:spLocks noGrp="1"/>
          </p:cNvSpPr>
          <p:nvPr>
            <p:ph type="ftr" idx="55"/>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8" name="PlaceHolder 4"/>
          <p:cNvSpPr>
            <a:spLocks noGrp="1"/>
          </p:cNvSpPr>
          <p:nvPr>
            <p:ph type="sldNum" idx="56"/>
          </p:nvPr>
        </p:nvSpPr>
        <p:spPr>
          <a:xfrm>
            <a:off x="8610480" y="6356520"/>
            <a:ext cx="2742120" cy="363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6D56F668-84A2-4E70-BC7D-1D1B062D6E79}"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129" name="PlaceHolder 5"/>
          <p:cNvSpPr>
            <a:spLocks noGrp="1"/>
          </p:cNvSpPr>
          <p:nvPr>
            <p:ph type="dt" idx="57"/>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9" name="PlaceHolder 2"/>
          <p:cNvSpPr>
            <a:spLocks noGrp="1"/>
          </p:cNvSpPr>
          <p:nvPr>
            <p:ph type="body"/>
          </p:nvPr>
        </p:nvSpPr>
        <p:spPr>
          <a:xfrm>
            <a:off x="676440" y="1993320"/>
            <a:ext cx="10752480" cy="3765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0" name="PlaceHolder 3"/>
          <p:cNvSpPr>
            <a:spLocks noGrp="1"/>
          </p:cNvSpPr>
          <p:nvPr>
            <p:ph type="ftr" idx="4"/>
          </p:nvPr>
        </p:nvSpPr>
        <p:spPr>
          <a:xfrm>
            <a:off x="685800" y="6554520"/>
            <a:ext cx="5028120" cy="2275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1" name="PlaceHolder 4"/>
          <p:cNvSpPr>
            <a:spLocks noGrp="1"/>
          </p:cNvSpPr>
          <p:nvPr>
            <p:ph type="sldNum" idx="5"/>
          </p:nvPr>
        </p:nvSpPr>
        <p:spPr>
          <a:xfrm>
            <a:off x="8721720" y="5829840"/>
            <a:ext cx="2925000" cy="139608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US" sz="9000" spc="-1" strike="noStrike">
                <a:solidFill>
                  <a:schemeClr val="accent1">
                    <a:alpha val="20000"/>
                  </a:schemeClr>
                </a:solidFill>
                <a:latin typeface="Calibri Light"/>
              </a:defRPr>
            </a:lvl1pPr>
          </a:lstStyle>
          <a:p>
            <a:pPr indent="0" algn="r" defTabSz="457200">
              <a:lnSpc>
                <a:spcPct val="100000"/>
              </a:lnSpc>
              <a:buNone/>
              <a:tabLst>
                <a:tab algn="l" pos="0"/>
              </a:tabLst>
            </a:pPr>
            <a:fld id="{2FEA0912-D413-4F6E-806D-63CF1180DCF5}"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
        <p:nvSpPr>
          <p:cNvPr id="12" name="PlaceHolder 5"/>
          <p:cNvSpPr>
            <a:spLocks noGrp="1"/>
          </p:cNvSpPr>
          <p:nvPr>
            <p:ph type="dt" idx="6"/>
          </p:nvPr>
        </p:nvSpPr>
        <p:spPr>
          <a:xfrm>
            <a:off x="685800" y="6412320"/>
            <a:ext cx="4113720" cy="2275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2"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33" name="PlaceHolder 2"/>
          <p:cNvSpPr>
            <a:spLocks noGrp="1"/>
          </p:cNvSpPr>
          <p:nvPr>
            <p:ph type="body"/>
          </p:nvPr>
        </p:nvSpPr>
        <p:spPr>
          <a:xfrm>
            <a:off x="676440" y="1993320"/>
            <a:ext cx="10752480" cy="3765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34" name="PlaceHolder 3"/>
          <p:cNvSpPr>
            <a:spLocks noGrp="1"/>
          </p:cNvSpPr>
          <p:nvPr>
            <p:ph type="ftr" idx="58"/>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35" name="PlaceHolder 4"/>
          <p:cNvSpPr>
            <a:spLocks noGrp="1"/>
          </p:cNvSpPr>
          <p:nvPr>
            <p:ph type="sldNum" idx="59"/>
          </p:nvPr>
        </p:nvSpPr>
        <p:spPr>
          <a:xfrm>
            <a:off x="8610480" y="6356520"/>
            <a:ext cx="2742120" cy="363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328DA9F2-2BEE-4EED-B79C-D2FC49CFAC57}"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136" name="PlaceHolder 5"/>
          <p:cNvSpPr>
            <a:spLocks noGrp="1"/>
          </p:cNvSpPr>
          <p:nvPr>
            <p:ph type="dt" idx="60"/>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9"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40" name="PlaceHolder 2"/>
          <p:cNvSpPr>
            <a:spLocks noGrp="1"/>
          </p:cNvSpPr>
          <p:nvPr>
            <p:ph type="body"/>
          </p:nvPr>
        </p:nvSpPr>
        <p:spPr>
          <a:xfrm>
            <a:off x="676440" y="1993320"/>
            <a:ext cx="5247000" cy="3765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41" name="PlaceHolder 3"/>
          <p:cNvSpPr>
            <a:spLocks noGrp="1"/>
          </p:cNvSpPr>
          <p:nvPr>
            <p:ph type="body"/>
          </p:nvPr>
        </p:nvSpPr>
        <p:spPr>
          <a:xfrm>
            <a:off x="6186600" y="1993320"/>
            <a:ext cx="5247000" cy="3765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a:t>
            </a:r>
            <a:r>
              <a:rPr b="0" lang="en-US" sz="1800" spc="-1" strike="noStrike">
                <a:solidFill>
                  <a:srgbClr val="000000"/>
                </a:solidFill>
                <a:latin typeface="Arial"/>
              </a:rPr>
              <a:t>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a:t>
            </a:r>
            <a:r>
              <a:rPr b="0" lang="en-US" sz="1800" spc="-1" strike="noStrike">
                <a:solidFill>
                  <a:srgbClr val="000000"/>
                </a:solidFill>
                <a:latin typeface="Arial"/>
              </a:rPr>
              <a:t>Outline Level</a:t>
            </a:r>
            <a:endParaRPr b="0" lang="en-US" sz="1800" spc="-1" strike="noStrike">
              <a:solidFill>
                <a:srgbClr val="000000"/>
              </a:solidFill>
              <a:latin typeface="Arial"/>
            </a:endParaRPr>
          </a:p>
        </p:txBody>
      </p:sp>
      <p:sp>
        <p:nvSpPr>
          <p:cNvPr id="142" name="PlaceHolder 4"/>
          <p:cNvSpPr>
            <a:spLocks noGrp="1"/>
          </p:cNvSpPr>
          <p:nvPr>
            <p:ph type="ftr" idx="61"/>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43" name="PlaceHolder 5"/>
          <p:cNvSpPr>
            <a:spLocks noGrp="1"/>
          </p:cNvSpPr>
          <p:nvPr>
            <p:ph type="sldNum" idx="62"/>
          </p:nvPr>
        </p:nvSpPr>
        <p:spPr>
          <a:xfrm>
            <a:off x="8610480" y="6356520"/>
            <a:ext cx="2742120" cy="363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CED291BB-2FFF-41A0-BC1B-6A01FBDDD65E}"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144" name="PlaceHolder 6"/>
          <p:cNvSpPr>
            <a:spLocks noGrp="1"/>
          </p:cNvSpPr>
          <p:nvPr>
            <p:ph type="dt" idx="63"/>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8"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49" name="PlaceHolder 2"/>
          <p:cNvSpPr>
            <a:spLocks noGrp="1"/>
          </p:cNvSpPr>
          <p:nvPr>
            <p:ph type="body"/>
          </p:nvPr>
        </p:nvSpPr>
        <p:spPr>
          <a:xfrm>
            <a:off x="676440" y="1993320"/>
            <a:ext cx="10752480" cy="3765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50" name="PlaceHolder 3"/>
          <p:cNvSpPr>
            <a:spLocks noGrp="1"/>
          </p:cNvSpPr>
          <p:nvPr>
            <p:ph type="ftr" idx="64"/>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51" name="PlaceHolder 4"/>
          <p:cNvSpPr>
            <a:spLocks noGrp="1"/>
          </p:cNvSpPr>
          <p:nvPr>
            <p:ph type="sldNum" idx="65"/>
          </p:nvPr>
        </p:nvSpPr>
        <p:spPr>
          <a:xfrm>
            <a:off x="8610480" y="6356520"/>
            <a:ext cx="2742120" cy="363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CA2CE90A-2D6F-468D-8763-BF217BF159A5}"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152" name="PlaceHolder 5"/>
          <p:cNvSpPr>
            <a:spLocks noGrp="1"/>
          </p:cNvSpPr>
          <p:nvPr>
            <p:ph type="dt" idx="66"/>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5"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56" name="PlaceHolder 2"/>
          <p:cNvSpPr>
            <a:spLocks noGrp="1"/>
          </p:cNvSpPr>
          <p:nvPr>
            <p:ph type="body"/>
          </p:nvPr>
        </p:nvSpPr>
        <p:spPr>
          <a:xfrm>
            <a:off x="676440" y="1993320"/>
            <a:ext cx="10752480" cy="3765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57" name="PlaceHolder 3"/>
          <p:cNvSpPr>
            <a:spLocks noGrp="1"/>
          </p:cNvSpPr>
          <p:nvPr>
            <p:ph type="ftr" idx="67"/>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58" name="PlaceHolder 4"/>
          <p:cNvSpPr>
            <a:spLocks noGrp="1"/>
          </p:cNvSpPr>
          <p:nvPr>
            <p:ph type="sldNum" idx="68"/>
          </p:nvPr>
        </p:nvSpPr>
        <p:spPr>
          <a:xfrm>
            <a:off x="8610480" y="6356520"/>
            <a:ext cx="2742120" cy="363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03EBD49D-148B-418A-BA09-07E464B31ECB}"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159" name="PlaceHolder 5"/>
          <p:cNvSpPr>
            <a:spLocks noGrp="1"/>
          </p:cNvSpPr>
          <p:nvPr>
            <p:ph type="dt" idx="69"/>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2"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63" name="PlaceHolder 2"/>
          <p:cNvSpPr>
            <a:spLocks noGrp="1"/>
          </p:cNvSpPr>
          <p:nvPr>
            <p:ph type="ftr" idx="70"/>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4" name="PlaceHolder 3"/>
          <p:cNvSpPr>
            <a:spLocks noGrp="1"/>
          </p:cNvSpPr>
          <p:nvPr>
            <p:ph type="sldNum" idx="71"/>
          </p:nvPr>
        </p:nvSpPr>
        <p:spPr>
          <a:xfrm>
            <a:off x="8610480" y="6356520"/>
            <a:ext cx="2742120" cy="363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A1E65552-6F1C-4E62-A78D-286534D78148}"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165" name="PlaceHolder 4"/>
          <p:cNvSpPr>
            <a:spLocks noGrp="1"/>
          </p:cNvSpPr>
          <p:nvPr>
            <p:ph type="dt" idx="72"/>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6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5"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8"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69" name="PlaceHolder 2"/>
          <p:cNvSpPr>
            <a:spLocks noGrp="1"/>
          </p:cNvSpPr>
          <p:nvPr>
            <p:ph type="body"/>
          </p:nvPr>
        </p:nvSpPr>
        <p:spPr>
          <a:xfrm>
            <a:off x="676440" y="1993320"/>
            <a:ext cx="10752480" cy="3765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70" name="PlaceHolder 3"/>
          <p:cNvSpPr>
            <a:spLocks noGrp="1"/>
          </p:cNvSpPr>
          <p:nvPr>
            <p:ph type="ftr" idx="73"/>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71" name="PlaceHolder 4"/>
          <p:cNvSpPr>
            <a:spLocks noGrp="1"/>
          </p:cNvSpPr>
          <p:nvPr>
            <p:ph type="sldNum" idx="74"/>
          </p:nvPr>
        </p:nvSpPr>
        <p:spPr>
          <a:xfrm>
            <a:off x="8610480" y="6356520"/>
            <a:ext cx="2742120" cy="363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27FA32F8-AE7B-4777-85E5-5A4692196676}"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172" name="PlaceHolder 5"/>
          <p:cNvSpPr>
            <a:spLocks noGrp="1"/>
          </p:cNvSpPr>
          <p:nvPr>
            <p:ph type="dt" idx="75"/>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7" r:id="rId2"/>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5" name="PlaceHolder 1"/>
          <p:cNvSpPr>
            <a:spLocks noGrp="1"/>
          </p:cNvSpPr>
          <p:nvPr>
            <p:ph type="ftr" idx="76"/>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76" name="PlaceHolder 2"/>
          <p:cNvSpPr>
            <a:spLocks noGrp="1"/>
          </p:cNvSpPr>
          <p:nvPr>
            <p:ph type="sldNum" idx="77"/>
          </p:nvPr>
        </p:nvSpPr>
        <p:spPr>
          <a:xfrm>
            <a:off x="8610480" y="6356520"/>
            <a:ext cx="2742120" cy="363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4BA6D480-8A50-4739-A9F4-50737F999C67}"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177" name="PlaceHolder 3"/>
          <p:cNvSpPr>
            <a:spLocks noGrp="1"/>
          </p:cNvSpPr>
          <p:nvPr>
            <p:ph type="dt" idx="78"/>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78"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7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9" r:id="rId2"/>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0"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81" name="PlaceHolder 2"/>
          <p:cNvSpPr>
            <a:spLocks noGrp="1"/>
          </p:cNvSpPr>
          <p:nvPr>
            <p:ph type="body"/>
          </p:nvPr>
        </p:nvSpPr>
        <p:spPr>
          <a:xfrm>
            <a:off x="676440" y="1993320"/>
            <a:ext cx="10752480" cy="3765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82" name="PlaceHolder 3"/>
          <p:cNvSpPr>
            <a:spLocks noGrp="1"/>
          </p:cNvSpPr>
          <p:nvPr>
            <p:ph type="ftr" idx="79"/>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83" name="PlaceHolder 4"/>
          <p:cNvSpPr>
            <a:spLocks noGrp="1"/>
          </p:cNvSpPr>
          <p:nvPr>
            <p:ph type="sldNum" idx="80"/>
          </p:nvPr>
        </p:nvSpPr>
        <p:spPr>
          <a:xfrm>
            <a:off x="8610480" y="6356520"/>
            <a:ext cx="2742120" cy="363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15D362FB-123E-4296-8039-9082748C27A8}"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184" name="PlaceHolder 5"/>
          <p:cNvSpPr>
            <a:spLocks noGrp="1"/>
          </p:cNvSpPr>
          <p:nvPr>
            <p:ph type="dt" idx="81"/>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7"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88" name="PlaceHolder 2"/>
          <p:cNvSpPr>
            <a:spLocks noGrp="1"/>
          </p:cNvSpPr>
          <p:nvPr>
            <p:ph type="body"/>
          </p:nvPr>
        </p:nvSpPr>
        <p:spPr>
          <a:xfrm>
            <a:off x="676440" y="1993320"/>
            <a:ext cx="10752480" cy="3765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89" name="PlaceHolder 3"/>
          <p:cNvSpPr>
            <a:spLocks noGrp="1"/>
          </p:cNvSpPr>
          <p:nvPr>
            <p:ph type="ftr" idx="82"/>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90" name="PlaceHolder 4"/>
          <p:cNvSpPr>
            <a:spLocks noGrp="1"/>
          </p:cNvSpPr>
          <p:nvPr>
            <p:ph type="sldNum" idx="83"/>
          </p:nvPr>
        </p:nvSpPr>
        <p:spPr>
          <a:xfrm>
            <a:off x="8610480" y="6356520"/>
            <a:ext cx="2742120" cy="36396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54A9DDBF-7BE9-4D40-B5E9-954C4B5B35F3}"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191" name="PlaceHolder 5"/>
          <p:cNvSpPr>
            <a:spLocks noGrp="1"/>
          </p:cNvSpPr>
          <p:nvPr>
            <p:ph type="dt" idx="84"/>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3" r:id="rId2"/>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4"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95" name="PlaceHolder 2"/>
          <p:cNvSpPr>
            <a:spLocks noGrp="1"/>
          </p:cNvSpPr>
          <p:nvPr>
            <p:ph type="body"/>
          </p:nvPr>
        </p:nvSpPr>
        <p:spPr>
          <a:xfrm>
            <a:off x="676440" y="1993320"/>
            <a:ext cx="10752480" cy="3765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96" name="PlaceHolder 3"/>
          <p:cNvSpPr>
            <a:spLocks noGrp="1"/>
          </p:cNvSpPr>
          <p:nvPr>
            <p:ph type="ftr" idx="85"/>
          </p:nvPr>
        </p:nvSpPr>
        <p:spPr>
          <a:xfrm>
            <a:off x="685800" y="6554520"/>
            <a:ext cx="5028480" cy="227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97" name="PlaceHolder 4"/>
          <p:cNvSpPr>
            <a:spLocks noGrp="1"/>
          </p:cNvSpPr>
          <p:nvPr>
            <p:ph type="sldNum" idx="86"/>
          </p:nvPr>
        </p:nvSpPr>
        <p:spPr>
          <a:xfrm>
            <a:off x="8763840" y="5876280"/>
            <a:ext cx="2925360" cy="139644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US" sz="10300" spc="-1" strike="noStrike">
                <a:solidFill>
                  <a:schemeClr val="accent1">
                    <a:alpha val="25000"/>
                  </a:schemeClr>
                </a:solidFill>
                <a:latin typeface="Calibri Light"/>
              </a:defRPr>
            </a:lvl1pPr>
          </a:lstStyle>
          <a:p>
            <a:pPr indent="0" algn="r" defTabSz="457200">
              <a:lnSpc>
                <a:spcPct val="100000"/>
              </a:lnSpc>
              <a:buNone/>
              <a:tabLst>
                <a:tab algn="l" pos="0"/>
              </a:tabLst>
            </a:pPr>
            <a:fld id="{04F83E17-A532-452A-BBB6-CD52896083E9}" type="slidenum">
              <a:rPr b="0" lang="en-US" sz="10300" spc="-1" strike="noStrike">
                <a:solidFill>
                  <a:schemeClr val="accent1">
                    <a:alpha val="25000"/>
                  </a:schemeClr>
                </a:solidFill>
                <a:latin typeface="Calibri Light"/>
              </a:rPr>
              <a:t>&lt;number&gt;</a:t>
            </a:fld>
            <a:endParaRPr b="0" lang="en-US" sz="10300" spc="-1" strike="noStrike">
              <a:solidFill>
                <a:srgbClr val="000000"/>
              </a:solidFill>
              <a:latin typeface="Times New Roman"/>
            </a:endParaRPr>
          </a:p>
        </p:txBody>
      </p:sp>
      <p:sp>
        <p:nvSpPr>
          <p:cNvPr id="198" name="PlaceHolder 5"/>
          <p:cNvSpPr>
            <a:spLocks noGrp="1"/>
          </p:cNvSpPr>
          <p:nvPr>
            <p:ph type="dt" idx="87"/>
          </p:nvPr>
        </p:nvSpPr>
        <p:spPr>
          <a:xfrm>
            <a:off x="685800" y="6412320"/>
            <a:ext cx="4114080" cy="2278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5" r:id="rId2"/>
    <p:sldLayoutId id="2147483706" r:id="rId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6" name="PlaceHolder 2"/>
          <p:cNvSpPr>
            <a:spLocks noGrp="1"/>
          </p:cNvSpPr>
          <p:nvPr>
            <p:ph type="body"/>
          </p:nvPr>
        </p:nvSpPr>
        <p:spPr>
          <a:xfrm>
            <a:off x="676440" y="1993320"/>
            <a:ext cx="10752480" cy="3765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7" name="PlaceHolder 3"/>
          <p:cNvSpPr>
            <a:spLocks noGrp="1"/>
          </p:cNvSpPr>
          <p:nvPr>
            <p:ph type="ftr" idx="7"/>
          </p:nvPr>
        </p:nvSpPr>
        <p:spPr>
          <a:xfrm>
            <a:off x="685800" y="6554520"/>
            <a:ext cx="5028120" cy="2275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8" name="PlaceHolder 4"/>
          <p:cNvSpPr>
            <a:spLocks noGrp="1"/>
          </p:cNvSpPr>
          <p:nvPr>
            <p:ph type="sldNum" idx="8"/>
          </p:nvPr>
        </p:nvSpPr>
        <p:spPr>
          <a:xfrm>
            <a:off x="8721720" y="5829840"/>
            <a:ext cx="2925000" cy="139608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US" sz="9000" spc="-1" strike="noStrike">
                <a:solidFill>
                  <a:schemeClr val="accent1">
                    <a:alpha val="20000"/>
                  </a:schemeClr>
                </a:solidFill>
                <a:latin typeface="Calibri Light"/>
              </a:defRPr>
            </a:lvl1pPr>
          </a:lstStyle>
          <a:p>
            <a:pPr indent="0" algn="r" defTabSz="457200">
              <a:lnSpc>
                <a:spcPct val="100000"/>
              </a:lnSpc>
              <a:buNone/>
              <a:tabLst>
                <a:tab algn="l" pos="0"/>
              </a:tabLst>
            </a:pPr>
            <a:fld id="{6D5319E0-4B79-4DB0-AE1F-C140BCFF55F1}"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
        <p:nvSpPr>
          <p:cNvPr id="19" name="PlaceHolder 5"/>
          <p:cNvSpPr>
            <a:spLocks noGrp="1"/>
          </p:cNvSpPr>
          <p:nvPr>
            <p:ph type="dt" idx="9"/>
          </p:nvPr>
        </p:nvSpPr>
        <p:spPr>
          <a:xfrm>
            <a:off x="685800" y="6412320"/>
            <a:ext cx="4113720" cy="2275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3" name="PlaceHolder 2"/>
          <p:cNvSpPr>
            <a:spLocks noGrp="1"/>
          </p:cNvSpPr>
          <p:nvPr>
            <p:ph type="body"/>
          </p:nvPr>
        </p:nvSpPr>
        <p:spPr>
          <a:xfrm>
            <a:off x="676440" y="1993320"/>
            <a:ext cx="10752480" cy="3765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4" name="PlaceHolder 3"/>
          <p:cNvSpPr>
            <a:spLocks noGrp="1"/>
          </p:cNvSpPr>
          <p:nvPr>
            <p:ph type="ftr" idx="10"/>
          </p:nvPr>
        </p:nvSpPr>
        <p:spPr>
          <a:xfrm>
            <a:off x="685800" y="6554520"/>
            <a:ext cx="5028120" cy="2275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5" name="PlaceHolder 4"/>
          <p:cNvSpPr>
            <a:spLocks noGrp="1"/>
          </p:cNvSpPr>
          <p:nvPr>
            <p:ph type="sldNum" idx="11"/>
          </p:nvPr>
        </p:nvSpPr>
        <p:spPr>
          <a:xfrm>
            <a:off x="8721720" y="5829840"/>
            <a:ext cx="2925000" cy="139608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US" sz="9000" spc="-1" strike="noStrike">
                <a:solidFill>
                  <a:schemeClr val="accent1">
                    <a:alpha val="20000"/>
                  </a:schemeClr>
                </a:solidFill>
                <a:latin typeface="Calibri Light"/>
              </a:defRPr>
            </a:lvl1pPr>
          </a:lstStyle>
          <a:p>
            <a:pPr indent="0" algn="r" defTabSz="457200">
              <a:lnSpc>
                <a:spcPct val="100000"/>
              </a:lnSpc>
              <a:buNone/>
              <a:tabLst>
                <a:tab algn="l" pos="0"/>
              </a:tabLst>
            </a:pPr>
            <a:fld id="{C12F0EB6-A584-4EFE-B954-C41AAED06904}"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
        <p:nvSpPr>
          <p:cNvPr id="26" name="PlaceHolder 5"/>
          <p:cNvSpPr>
            <a:spLocks noGrp="1"/>
          </p:cNvSpPr>
          <p:nvPr>
            <p:ph type="dt" idx="12"/>
          </p:nvPr>
        </p:nvSpPr>
        <p:spPr>
          <a:xfrm>
            <a:off x="685800" y="6412320"/>
            <a:ext cx="4113720" cy="2275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0" name="PlaceHolder 2"/>
          <p:cNvSpPr>
            <a:spLocks noGrp="1"/>
          </p:cNvSpPr>
          <p:nvPr>
            <p:ph type="body"/>
          </p:nvPr>
        </p:nvSpPr>
        <p:spPr>
          <a:xfrm>
            <a:off x="676440" y="1993320"/>
            <a:ext cx="10752480" cy="3765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1" name="PlaceHolder 3"/>
          <p:cNvSpPr>
            <a:spLocks noGrp="1"/>
          </p:cNvSpPr>
          <p:nvPr>
            <p:ph type="ftr" idx="13"/>
          </p:nvPr>
        </p:nvSpPr>
        <p:spPr>
          <a:xfrm>
            <a:off x="685800" y="6554520"/>
            <a:ext cx="5028120" cy="2275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2" name="PlaceHolder 4"/>
          <p:cNvSpPr>
            <a:spLocks noGrp="1"/>
          </p:cNvSpPr>
          <p:nvPr>
            <p:ph type="sldNum" idx="14"/>
          </p:nvPr>
        </p:nvSpPr>
        <p:spPr>
          <a:xfrm>
            <a:off x="8721720" y="5829840"/>
            <a:ext cx="2925000" cy="139608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US" sz="9000" spc="-1" strike="noStrike">
                <a:solidFill>
                  <a:schemeClr val="accent1">
                    <a:alpha val="20000"/>
                  </a:schemeClr>
                </a:solidFill>
                <a:latin typeface="Calibri Light"/>
              </a:defRPr>
            </a:lvl1pPr>
          </a:lstStyle>
          <a:p>
            <a:pPr indent="0" algn="r" defTabSz="457200">
              <a:lnSpc>
                <a:spcPct val="100000"/>
              </a:lnSpc>
              <a:buNone/>
              <a:tabLst>
                <a:tab algn="l" pos="0"/>
              </a:tabLst>
            </a:pPr>
            <a:fld id="{951B3656-513C-4A26-AFC7-8E8D8E29D7D7}"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
        <p:nvSpPr>
          <p:cNvPr id="33" name="PlaceHolder 5"/>
          <p:cNvSpPr>
            <a:spLocks noGrp="1"/>
          </p:cNvSpPr>
          <p:nvPr>
            <p:ph type="dt" idx="15"/>
          </p:nvPr>
        </p:nvSpPr>
        <p:spPr>
          <a:xfrm>
            <a:off x="685800" y="6412320"/>
            <a:ext cx="4113720" cy="2275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7" name="PlaceHolder 2"/>
          <p:cNvSpPr>
            <a:spLocks noGrp="1"/>
          </p:cNvSpPr>
          <p:nvPr>
            <p:ph type="body"/>
          </p:nvPr>
        </p:nvSpPr>
        <p:spPr>
          <a:xfrm>
            <a:off x="676440" y="1993320"/>
            <a:ext cx="10752480" cy="3765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8" name="PlaceHolder 3"/>
          <p:cNvSpPr>
            <a:spLocks noGrp="1"/>
          </p:cNvSpPr>
          <p:nvPr>
            <p:ph type="ftr" idx="16"/>
          </p:nvPr>
        </p:nvSpPr>
        <p:spPr>
          <a:xfrm>
            <a:off x="685800" y="6554520"/>
            <a:ext cx="5028120" cy="2275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9" name="PlaceHolder 4"/>
          <p:cNvSpPr>
            <a:spLocks noGrp="1"/>
          </p:cNvSpPr>
          <p:nvPr>
            <p:ph type="sldNum" idx="17"/>
          </p:nvPr>
        </p:nvSpPr>
        <p:spPr>
          <a:xfrm>
            <a:off x="8721720" y="5829840"/>
            <a:ext cx="2925000" cy="139608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US" sz="9000" spc="-1" strike="noStrike">
                <a:solidFill>
                  <a:schemeClr val="accent1">
                    <a:alpha val="20000"/>
                  </a:schemeClr>
                </a:solidFill>
                <a:latin typeface="Calibri Light"/>
              </a:defRPr>
            </a:lvl1pPr>
          </a:lstStyle>
          <a:p>
            <a:pPr indent="0" algn="r" defTabSz="457200">
              <a:lnSpc>
                <a:spcPct val="100000"/>
              </a:lnSpc>
              <a:buNone/>
              <a:tabLst>
                <a:tab algn="l" pos="0"/>
              </a:tabLst>
            </a:pPr>
            <a:fld id="{067AD168-1F30-4964-8A8D-E8B3021E0620}"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
        <p:nvSpPr>
          <p:cNvPr id="40" name="PlaceHolder 5"/>
          <p:cNvSpPr>
            <a:spLocks noGrp="1"/>
          </p:cNvSpPr>
          <p:nvPr>
            <p:ph type="dt" idx="18"/>
          </p:nvPr>
        </p:nvSpPr>
        <p:spPr>
          <a:xfrm>
            <a:off x="685800" y="6412320"/>
            <a:ext cx="4113720" cy="2275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4" name="PlaceHolder 2"/>
          <p:cNvSpPr>
            <a:spLocks noGrp="1"/>
          </p:cNvSpPr>
          <p:nvPr>
            <p:ph type="body"/>
          </p:nvPr>
        </p:nvSpPr>
        <p:spPr>
          <a:xfrm>
            <a:off x="676440" y="1993320"/>
            <a:ext cx="10752480" cy="3765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5" name="PlaceHolder 3"/>
          <p:cNvSpPr>
            <a:spLocks noGrp="1"/>
          </p:cNvSpPr>
          <p:nvPr>
            <p:ph type="ftr" idx="19"/>
          </p:nvPr>
        </p:nvSpPr>
        <p:spPr>
          <a:xfrm>
            <a:off x="685800" y="6554520"/>
            <a:ext cx="5028120" cy="2275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6" name="PlaceHolder 4"/>
          <p:cNvSpPr>
            <a:spLocks noGrp="1"/>
          </p:cNvSpPr>
          <p:nvPr>
            <p:ph type="sldNum" idx="20"/>
          </p:nvPr>
        </p:nvSpPr>
        <p:spPr>
          <a:xfrm>
            <a:off x="8721720" y="5829840"/>
            <a:ext cx="2925000" cy="139608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US" sz="9000" spc="-1" strike="noStrike">
                <a:solidFill>
                  <a:schemeClr val="accent1">
                    <a:alpha val="20000"/>
                  </a:schemeClr>
                </a:solidFill>
                <a:latin typeface="Calibri Light"/>
              </a:defRPr>
            </a:lvl1pPr>
          </a:lstStyle>
          <a:p>
            <a:pPr indent="0" algn="r" defTabSz="457200">
              <a:lnSpc>
                <a:spcPct val="100000"/>
              </a:lnSpc>
              <a:buNone/>
              <a:tabLst>
                <a:tab algn="l" pos="0"/>
              </a:tabLst>
            </a:pPr>
            <a:fld id="{EB5F4C6C-6BAD-4E10-AB9B-4639FEEC4715}"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
        <p:nvSpPr>
          <p:cNvPr id="47" name="PlaceHolder 5"/>
          <p:cNvSpPr>
            <a:spLocks noGrp="1"/>
          </p:cNvSpPr>
          <p:nvPr>
            <p:ph type="dt" idx="21"/>
          </p:nvPr>
        </p:nvSpPr>
        <p:spPr>
          <a:xfrm>
            <a:off x="685800" y="6412320"/>
            <a:ext cx="4113720" cy="2275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1" name="PlaceHolder 2"/>
          <p:cNvSpPr>
            <a:spLocks noGrp="1"/>
          </p:cNvSpPr>
          <p:nvPr>
            <p:ph type="body"/>
          </p:nvPr>
        </p:nvSpPr>
        <p:spPr>
          <a:xfrm>
            <a:off x="676440" y="1993320"/>
            <a:ext cx="10752480" cy="3765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2" name="PlaceHolder 3"/>
          <p:cNvSpPr>
            <a:spLocks noGrp="1"/>
          </p:cNvSpPr>
          <p:nvPr>
            <p:ph type="ftr" idx="22"/>
          </p:nvPr>
        </p:nvSpPr>
        <p:spPr>
          <a:xfrm>
            <a:off x="685800" y="6554520"/>
            <a:ext cx="5028120" cy="2275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3" name="PlaceHolder 4"/>
          <p:cNvSpPr>
            <a:spLocks noGrp="1"/>
          </p:cNvSpPr>
          <p:nvPr>
            <p:ph type="sldNum" idx="23"/>
          </p:nvPr>
        </p:nvSpPr>
        <p:spPr>
          <a:xfrm>
            <a:off x="8721720" y="5829840"/>
            <a:ext cx="2925000" cy="139608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US" sz="9000" spc="-1" strike="noStrike">
                <a:solidFill>
                  <a:schemeClr val="accent1">
                    <a:alpha val="20000"/>
                  </a:schemeClr>
                </a:solidFill>
                <a:latin typeface="Calibri Light"/>
              </a:defRPr>
            </a:lvl1pPr>
          </a:lstStyle>
          <a:p>
            <a:pPr indent="0" algn="r" defTabSz="457200">
              <a:lnSpc>
                <a:spcPct val="100000"/>
              </a:lnSpc>
              <a:buNone/>
              <a:tabLst>
                <a:tab algn="l" pos="0"/>
              </a:tabLst>
            </a:pPr>
            <a:fld id="{76BC681A-C18F-4503-B95E-1F601EB6D05F}"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
        <p:nvSpPr>
          <p:cNvPr id="54" name="PlaceHolder 5"/>
          <p:cNvSpPr>
            <a:spLocks noGrp="1"/>
          </p:cNvSpPr>
          <p:nvPr>
            <p:ph type="dt" idx="24"/>
          </p:nvPr>
        </p:nvSpPr>
        <p:spPr>
          <a:xfrm>
            <a:off x="685800" y="6412320"/>
            <a:ext cx="4113720" cy="2275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7"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8" name="PlaceHolder 2"/>
          <p:cNvSpPr>
            <a:spLocks noGrp="1"/>
          </p:cNvSpPr>
          <p:nvPr>
            <p:ph type="ftr" idx="25"/>
          </p:nvPr>
        </p:nvSpPr>
        <p:spPr>
          <a:xfrm>
            <a:off x="685800" y="6554520"/>
            <a:ext cx="5028120" cy="2275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9" name="PlaceHolder 3"/>
          <p:cNvSpPr>
            <a:spLocks noGrp="1"/>
          </p:cNvSpPr>
          <p:nvPr>
            <p:ph type="sldNum" idx="26"/>
          </p:nvPr>
        </p:nvSpPr>
        <p:spPr>
          <a:xfrm>
            <a:off x="8721720" y="5829840"/>
            <a:ext cx="2925000" cy="1396080"/>
          </a:xfrm>
          <a:prstGeom prst="rect">
            <a:avLst/>
          </a:prstGeom>
          <a:noFill/>
          <a:ln w="0">
            <a:noFill/>
          </a:ln>
        </p:spPr>
        <p:txBody>
          <a:bodyPr lIns="91440" rIns="91440" tIns="45720" bIns="45720" anchor="b">
            <a:noAutofit/>
          </a:bodyPr>
          <a:lstStyle>
            <a:lvl1pPr indent="0" algn="r" defTabSz="457200">
              <a:lnSpc>
                <a:spcPct val="100000"/>
              </a:lnSpc>
              <a:buNone/>
              <a:tabLst>
                <a:tab algn="l" pos="0"/>
              </a:tabLst>
              <a:defRPr b="0" lang="en-US" sz="9000" spc="-1" strike="noStrike">
                <a:solidFill>
                  <a:schemeClr val="accent1">
                    <a:alpha val="20000"/>
                  </a:schemeClr>
                </a:solidFill>
                <a:latin typeface="Calibri Light"/>
              </a:defRPr>
            </a:lvl1pPr>
          </a:lstStyle>
          <a:p>
            <a:pPr indent="0" algn="r" defTabSz="457200">
              <a:lnSpc>
                <a:spcPct val="100000"/>
              </a:lnSpc>
              <a:buNone/>
              <a:tabLst>
                <a:tab algn="l" pos="0"/>
              </a:tabLst>
            </a:pPr>
            <a:fld id="{0693F597-2584-40F3-98FE-2D772763B67E}" type="slidenum">
              <a:rPr b="0" lang="en-US" sz="9000" spc="-1" strike="noStrike">
                <a:solidFill>
                  <a:schemeClr val="accent1">
                    <a:alpha val="20000"/>
                  </a:schemeClr>
                </a:solidFill>
                <a:latin typeface="Calibri Light"/>
              </a:rPr>
              <a:t>&lt;number&gt;</a:t>
            </a:fld>
            <a:endParaRPr b="0" lang="en-US" sz="9000" spc="-1" strike="noStrike">
              <a:solidFill>
                <a:srgbClr val="000000"/>
              </a:solidFill>
              <a:latin typeface="Times New Roman"/>
            </a:endParaRPr>
          </a:p>
        </p:txBody>
      </p:sp>
      <p:sp>
        <p:nvSpPr>
          <p:cNvPr id="60" name="PlaceHolder 4"/>
          <p:cNvSpPr>
            <a:spLocks noGrp="1"/>
          </p:cNvSpPr>
          <p:nvPr>
            <p:ph type="dt" idx="27"/>
          </p:nvPr>
        </p:nvSpPr>
        <p:spPr>
          <a:xfrm>
            <a:off x="685800" y="6412320"/>
            <a:ext cx="4113720" cy="2275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61"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5.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6.xml"/>
</Relationships>
</file>

<file path=ppt/slides/_rels/slide11.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9.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9.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6.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6.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9.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9.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24.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1.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1.xml"/>
</Relationships>
</file>

<file path=ppt/slides/_rels/slide21.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slideLayout" Target="../slideLayouts/slideLayout11.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26.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30.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image" Target="../media/image19.jpeg"/><Relationship Id="rId3" Type="http://schemas.openxmlformats.org/officeDocument/2006/relationships/slideLayout" Target="../slideLayouts/slideLayout30.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image" Target="../media/image20.gif"/><Relationship Id="rId3" Type="http://schemas.openxmlformats.org/officeDocument/2006/relationships/slideLayout" Target="../slideLayouts/slideLayout30.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image" Target="../media/image21.jpeg"/><Relationship Id="rId3" Type="http://schemas.openxmlformats.org/officeDocument/2006/relationships/slideLayout" Target="../slideLayouts/slideLayout30.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30.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30.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jpeg"/><Relationship Id="rId3" Type="http://schemas.openxmlformats.org/officeDocument/2006/relationships/slideLayout" Target="../slideLayouts/slideLayout30.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2.tif"/><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slideLayout" Target="../slideLayouts/slideLayout18.xml"/><Relationship Id="rId5"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jpeg"/><Relationship Id="rId3" Type="http://schemas.openxmlformats.org/officeDocument/2006/relationships/slideLayout" Target="../slideLayouts/slideLayout30.xml"/><Relationship Id="rId4"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9.xml"/>
</Relationships>
</file>

<file path=ppt/slides/_rels/slide32.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30.xml"/>
</Relationships>
</file>

<file path=ppt/slides/_rels/slide33.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png"/><Relationship Id="rId3" Type="http://schemas.openxmlformats.org/officeDocument/2006/relationships/image" Target="../media/image26.svg"/><Relationship Id="rId4" Type="http://schemas.openxmlformats.org/officeDocument/2006/relationships/image" Target="../media/image25.png"/><Relationship Id="rId5" Type="http://schemas.openxmlformats.org/officeDocument/2006/relationships/image" Target="../media/image26.svg"/><Relationship Id="rId6" Type="http://schemas.openxmlformats.org/officeDocument/2006/relationships/slideLayout" Target="../slideLayouts/slideLayout30.xml"/>
</Relationships>
</file>

<file path=ppt/slides/_rels/slide34.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image" Target="../media/image25.png"/><Relationship Id="rId3" Type="http://schemas.openxmlformats.org/officeDocument/2006/relationships/image" Target="../media/image26.svg"/><Relationship Id="rId4" Type="http://schemas.openxmlformats.org/officeDocument/2006/relationships/image" Target="../media/image25.png"/><Relationship Id="rId5" Type="http://schemas.openxmlformats.org/officeDocument/2006/relationships/image" Target="../media/image26.svg"/><Relationship Id="rId6" Type="http://schemas.openxmlformats.org/officeDocument/2006/relationships/slideLayout" Target="../slideLayouts/slideLayout30.xml"/>
</Relationships>
</file>

<file path=ppt/slides/_rels/slide35.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30.xml"/>
</Relationships>
</file>

<file path=ppt/slides/_rels/slide36.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30.xml"/>
</Relationships>
</file>

<file path=ppt/slides/_rels/slide37.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image" Target="../media/image30.jpeg"/><Relationship Id="rId3" Type="http://schemas.openxmlformats.org/officeDocument/2006/relationships/image" Target="../media/image30.jpeg"/><Relationship Id="rId4" Type="http://schemas.openxmlformats.org/officeDocument/2006/relationships/image" Target="../media/image30.jpeg"/><Relationship Id="rId5" Type="http://schemas.openxmlformats.org/officeDocument/2006/relationships/slideLayout" Target="../slideLayouts/slideLayout30.xml"/><Relationship Id="rId6"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30.xml"/>
</Relationships>
</file>

<file path=ppt/slides/_rels/slide39.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image" Target="../media/image30.jpeg"/><Relationship Id="rId3" Type="http://schemas.openxmlformats.org/officeDocument/2006/relationships/image" Target="../media/image30.jpeg"/><Relationship Id="rId4" Type="http://schemas.openxmlformats.org/officeDocument/2006/relationships/slideLayout" Target="../slideLayouts/slideLayout30.xml"/><Relationship Id="rId5"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40.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image" Target="../media/image30.jpeg"/><Relationship Id="rId3" Type="http://schemas.openxmlformats.org/officeDocument/2006/relationships/image" Target="../media/image30.jpeg"/><Relationship Id="rId4" Type="http://schemas.openxmlformats.org/officeDocument/2006/relationships/image" Target="../media/image30.jpeg"/><Relationship Id="rId5" Type="http://schemas.openxmlformats.org/officeDocument/2006/relationships/image" Target="../media/image30.jpeg"/><Relationship Id="rId6" Type="http://schemas.openxmlformats.org/officeDocument/2006/relationships/image" Target="../media/image30.jpeg"/><Relationship Id="rId7" Type="http://schemas.openxmlformats.org/officeDocument/2006/relationships/image" Target="../media/image30.jpeg"/><Relationship Id="rId8" Type="http://schemas.openxmlformats.org/officeDocument/2006/relationships/image" Target="../media/image30.jpeg"/><Relationship Id="rId9" Type="http://schemas.openxmlformats.org/officeDocument/2006/relationships/slideLayout" Target="../slideLayouts/slideLayout30.xml"/><Relationship Id="rId10"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image" Target="../media/image30.jpeg"/><Relationship Id="rId3" Type="http://schemas.openxmlformats.org/officeDocument/2006/relationships/image" Target="../media/image30.jpeg"/><Relationship Id="rId4" Type="http://schemas.openxmlformats.org/officeDocument/2006/relationships/slideLayout" Target="../slideLayouts/slideLayout30.xml"/><Relationship Id="rId5"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30.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image" Target="../media/image31.png"/><Relationship Id="rId3" Type="http://schemas.openxmlformats.org/officeDocument/2006/relationships/image" Target="../media/image32.svg"/><Relationship Id="rId4" Type="http://schemas.openxmlformats.org/officeDocument/2006/relationships/slideLayout" Target="../slideLayouts/slideLayout30.xml"/><Relationship Id="rId5"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image" Target="../media/image31.png"/><Relationship Id="rId3" Type="http://schemas.openxmlformats.org/officeDocument/2006/relationships/image" Target="../media/image32.svg"/><Relationship Id="rId4" Type="http://schemas.openxmlformats.org/officeDocument/2006/relationships/slideLayout" Target="../slideLayouts/slideLayout30.xml"/><Relationship Id="rId5"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30.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30.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1.xml"/>
</Relationships>
</file>

<file path=ppt/slides/_rels/slide5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0.xml"/>
</Relationships>
</file>

<file path=ppt/slides/_rels/slide5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0.xml"/>
</Relationships>
</file>

<file path=ppt/slides/_rels/slide5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0.xml"/>
</Relationships>
</file>

<file path=ppt/slides/_rels/slide53.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26.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6.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9.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jpeg"/><Relationship Id="rId3" Type="http://schemas.openxmlformats.org/officeDocument/2006/relationships/slideLayout" Target="../slideLayouts/slideLayout18.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586080" y="1978200"/>
            <a:ext cx="5409000" cy="2900880"/>
          </a:xfrm>
          <a:prstGeom prst="rect">
            <a:avLst/>
          </a:prstGeom>
          <a:noFill/>
          <a:ln w="0">
            <a:noFill/>
          </a:ln>
        </p:spPr>
        <p:txBody>
          <a:bodyPr lIns="91440" rIns="91440" tIns="45720" bIns="45720" anchor="b">
            <a:normAutofit fontScale="87222" lnSpcReduction="20000"/>
          </a:bodyPr>
          <a:p>
            <a:pPr indent="0" algn="ctr" defTabSz="914400">
              <a:lnSpc>
                <a:spcPct val="90000"/>
              </a:lnSpc>
              <a:buNone/>
              <a:tabLst>
                <a:tab algn="l" pos="0"/>
              </a:tabLst>
            </a:pPr>
            <a:r>
              <a:rPr b="0" lang="en-US" sz="5400" spc="-1" strike="noStrike">
                <a:solidFill>
                  <a:schemeClr val="dk1"/>
                </a:solidFill>
                <a:latin typeface="Calibri Light"/>
              </a:rPr>
              <a:t>Lab 3: </a:t>
            </a:r>
            <a:br>
              <a:rPr sz="5400"/>
            </a:br>
            <a:r>
              <a:rPr b="0" lang="en-US" sz="5400" spc="-1" strike="noStrike">
                <a:solidFill>
                  <a:schemeClr val="dk1"/>
                </a:solidFill>
                <a:latin typeface="Calibri Light"/>
              </a:rPr>
              <a:t>Are Humans Evolving by Natural Selection?</a:t>
            </a:r>
            <a:endParaRPr b="0" lang="en-US" sz="5400" spc="-1" strike="noStrike">
              <a:solidFill>
                <a:srgbClr val="000000"/>
              </a:solidFill>
              <a:latin typeface="Arial"/>
            </a:endParaRPr>
          </a:p>
        </p:txBody>
      </p:sp>
      <p:pic>
        <p:nvPicPr>
          <p:cNvPr id="210" name="Picture 4" descr="A monkey with a moon in the background&#10;&#10;Description automatically generated with medium confidence"/>
          <p:cNvPicPr/>
          <p:nvPr/>
        </p:nvPicPr>
        <p:blipFill>
          <a:blip r:embed="rId1"/>
          <a:stretch/>
        </p:blipFill>
        <p:spPr>
          <a:xfrm>
            <a:off x="7172280" y="411480"/>
            <a:ext cx="3558960" cy="603396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5" name="Picture 2" descr=""/>
          <p:cNvPicPr/>
          <p:nvPr/>
        </p:nvPicPr>
        <p:blipFill>
          <a:blip r:embed="rId1"/>
          <a:stretch/>
        </p:blipFill>
        <p:spPr>
          <a:xfrm>
            <a:off x="3248280" y="183960"/>
            <a:ext cx="5694840" cy="648936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6" name="Picture 4" descr="Diagram&#10;&#10;Description automatically generated"/>
          <p:cNvPicPr/>
          <p:nvPr/>
        </p:nvPicPr>
        <p:blipFill>
          <a:blip r:embed="rId1"/>
          <a:stretch/>
        </p:blipFill>
        <p:spPr>
          <a:xfrm>
            <a:off x="3897360" y="1515960"/>
            <a:ext cx="4396320" cy="4501440"/>
          </a:xfrm>
          <a:prstGeom prst="rect">
            <a:avLst/>
          </a:prstGeom>
          <a:ln w="0">
            <a:noFill/>
          </a:ln>
        </p:spPr>
      </p:pic>
      <p:sp>
        <p:nvSpPr>
          <p:cNvPr id="237" name="PlaceHolder 1"/>
          <p:cNvSpPr>
            <a:spLocks noGrp="1"/>
          </p:cNvSpPr>
          <p:nvPr>
            <p:ph type="title"/>
          </p:nvPr>
        </p:nvSpPr>
        <p:spPr>
          <a:xfrm>
            <a:off x="657360" y="499680"/>
            <a:ext cx="10771560" cy="165708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800" spc="-120" strike="noStrike">
                <a:solidFill>
                  <a:schemeClr val="accent1"/>
                </a:solidFill>
                <a:latin typeface="Calibri Light"/>
              </a:rPr>
              <a:t>A whole-genome phylogeny of mammals </a:t>
            </a:r>
            <a:br>
              <a:rPr sz="4800"/>
            </a:br>
            <a:endParaRPr b="0" lang="en-US" sz="4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8" name="Picture 4" descr="Diagram&#10;&#10;Description automatically generated"/>
          <p:cNvPicPr/>
          <p:nvPr/>
        </p:nvPicPr>
        <p:blipFill>
          <a:blip r:embed="rId1"/>
          <a:stretch/>
        </p:blipFill>
        <p:spPr>
          <a:xfrm>
            <a:off x="3897360" y="1515960"/>
            <a:ext cx="4396320" cy="4501440"/>
          </a:xfrm>
          <a:prstGeom prst="rect">
            <a:avLst/>
          </a:prstGeom>
          <a:ln w="0">
            <a:noFill/>
          </a:ln>
        </p:spPr>
      </p:pic>
      <p:sp>
        <p:nvSpPr>
          <p:cNvPr id="239" name="PlaceHolder 1"/>
          <p:cNvSpPr>
            <a:spLocks noGrp="1"/>
          </p:cNvSpPr>
          <p:nvPr>
            <p:ph type="title"/>
          </p:nvPr>
        </p:nvSpPr>
        <p:spPr>
          <a:xfrm>
            <a:off x="657360" y="499680"/>
            <a:ext cx="10771560" cy="165708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800" spc="-120" strike="noStrike">
                <a:solidFill>
                  <a:schemeClr val="accent1"/>
                </a:solidFill>
                <a:latin typeface="Calibri Light"/>
              </a:rPr>
              <a:t>A whole-genome phylogeny of mammals </a:t>
            </a:r>
            <a:br>
              <a:rPr sz="4800"/>
            </a:br>
            <a:endParaRPr b="0" lang="en-US" sz="4800" spc="-1" strike="noStrike">
              <a:solidFill>
                <a:srgbClr val="000000"/>
              </a:solidFill>
              <a:latin typeface="Arial"/>
            </a:endParaRPr>
          </a:p>
        </p:txBody>
      </p:sp>
      <p:sp>
        <p:nvSpPr>
          <p:cNvPr id="240" name="Rectangle: Rounded Corners 3"/>
          <p:cNvSpPr/>
          <p:nvPr/>
        </p:nvSpPr>
        <p:spPr>
          <a:xfrm>
            <a:off x="6849000" y="2822760"/>
            <a:ext cx="1288080" cy="1114560"/>
          </a:xfrm>
          <a:prstGeom prst="roundRect">
            <a:avLst>
              <a:gd name="adj" fmla="val 16667"/>
            </a:avLst>
          </a:prstGeom>
          <a:noFill/>
          <a:ln w="12600">
            <a:solidFill>
              <a:srgbClr val="ff0000"/>
            </a:solidFill>
            <a:round/>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Light"/>
              <a:ea typeface="DejaVu Sans"/>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1" name="Picture 2" descr="Diagram&#10;&#10;Description automatically generated"/>
          <p:cNvPicPr/>
          <p:nvPr/>
        </p:nvPicPr>
        <p:blipFill>
          <a:blip r:embed="rId1"/>
          <a:stretch/>
        </p:blipFill>
        <p:spPr>
          <a:xfrm>
            <a:off x="2633400" y="137160"/>
            <a:ext cx="6923880" cy="65826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2" name="Picture 2" descr="A picture containing timeline&#10;&#10;Description automatically generated"/>
          <p:cNvPicPr/>
          <p:nvPr/>
        </p:nvPicPr>
        <p:blipFill>
          <a:blip r:embed="rId1"/>
          <a:stretch/>
        </p:blipFill>
        <p:spPr>
          <a:xfrm>
            <a:off x="1828800" y="368640"/>
            <a:ext cx="8533440" cy="611928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3" name="Picture 2" descr="A picture containing timeline&#10;&#10;Description automatically generated"/>
          <p:cNvPicPr/>
          <p:nvPr/>
        </p:nvPicPr>
        <p:blipFill>
          <a:blip r:embed="rId1"/>
          <a:stretch/>
        </p:blipFill>
        <p:spPr>
          <a:xfrm>
            <a:off x="1828800" y="368640"/>
            <a:ext cx="8533440" cy="6119280"/>
          </a:xfrm>
          <a:prstGeom prst="rect">
            <a:avLst/>
          </a:prstGeom>
          <a:ln w="0">
            <a:noFill/>
          </a:ln>
        </p:spPr>
      </p:pic>
      <p:sp>
        <p:nvSpPr>
          <p:cNvPr id="244" name="Rectangle: Rounded Corners 3"/>
          <p:cNvSpPr/>
          <p:nvPr/>
        </p:nvSpPr>
        <p:spPr>
          <a:xfrm>
            <a:off x="1627560" y="191880"/>
            <a:ext cx="4467240" cy="3236040"/>
          </a:xfrm>
          <a:prstGeom prst="roundRect">
            <a:avLst>
              <a:gd name="adj" fmla="val 16667"/>
            </a:avLst>
          </a:prstGeom>
          <a:noFill/>
          <a:ln w="12600">
            <a:solidFill>
              <a:srgbClr val="ff0000"/>
            </a:solidFill>
            <a:miter/>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45" name="Picture 4" descr="A picture containing chart&#10;&#10;Description automatically generated"/>
          <p:cNvPicPr/>
          <p:nvPr/>
        </p:nvPicPr>
        <p:blipFill>
          <a:blip r:embed="rId1"/>
          <a:stretch/>
        </p:blipFill>
        <p:spPr>
          <a:xfrm>
            <a:off x="2853000" y="1658160"/>
            <a:ext cx="6485040" cy="4766040"/>
          </a:xfrm>
          <a:prstGeom prst="rect">
            <a:avLst/>
          </a:prstGeom>
          <a:ln w="0">
            <a:noFill/>
          </a:ln>
        </p:spPr>
      </p:pic>
      <p:sp>
        <p:nvSpPr>
          <p:cNvPr id="246" name="PlaceHolder 1"/>
          <p:cNvSpPr>
            <a:spLocks noGrp="1"/>
          </p:cNvSpPr>
          <p:nvPr>
            <p:ph type="title"/>
          </p:nvPr>
        </p:nvSpPr>
        <p:spPr>
          <a:xfrm>
            <a:off x="837360" y="499680"/>
            <a:ext cx="10771560" cy="1657080"/>
          </a:xfrm>
          <a:prstGeom prst="rect">
            <a:avLst/>
          </a:prstGeom>
          <a:noFill/>
          <a:ln w="0">
            <a:noFill/>
          </a:ln>
        </p:spPr>
        <p:txBody>
          <a:bodyPr lIns="91440" rIns="91440" tIns="45720" bIns="45720" anchor="ctr">
            <a:normAutofit fontScale="75000"/>
          </a:bodyPr>
          <a:p>
            <a:pPr indent="0" defTabSz="914400">
              <a:lnSpc>
                <a:spcPct val="90000"/>
              </a:lnSpc>
              <a:buNone/>
              <a:tabLst>
                <a:tab algn="l" pos="0"/>
              </a:tabLst>
            </a:pPr>
            <a:r>
              <a:rPr b="0" lang="en-US" sz="4800" spc="-120" strike="noStrike">
                <a:solidFill>
                  <a:schemeClr val="accent1"/>
                </a:solidFill>
                <a:latin typeface="Calibri Light"/>
              </a:rPr>
              <a:t>Phylogeny of mitochondrial cytochrome oxidase II alleles in humans and the African great apes</a:t>
            </a:r>
            <a:br>
              <a:rPr sz="4800"/>
            </a:br>
            <a:endParaRPr b="0" lang="en-US" sz="4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47" name="Picture 4" descr="A picture containing chart&#10;&#10;Description automatically generated"/>
          <p:cNvPicPr/>
          <p:nvPr/>
        </p:nvPicPr>
        <p:blipFill>
          <a:blip r:embed="rId1"/>
          <a:stretch/>
        </p:blipFill>
        <p:spPr>
          <a:xfrm>
            <a:off x="2853000" y="1658160"/>
            <a:ext cx="6485040" cy="4766040"/>
          </a:xfrm>
          <a:prstGeom prst="rect">
            <a:avLst/>
          </a:prstGeom>
          <a:ln w="0">
            <a:noFill/>
          </a:ln>
        </p:spPr>
      </p:pic>
      <p:sp>
        <p:nvSpPr>
          <p:cNvPr id="248" name="Rectangle: Rounded Corners 1"/>
          <p:cNvSpPr/>
          <p:nvPr/>
        </p:nvSpPr>
        <p:spPr>
          <a:xfrm>
            <a:off x="5678280" y="2804400"/>
            <a:ext cx="2586600" cy="1245240"/>
          </a:xfrm>
          <a:prstGeom prst="roundRect">
            <a:avLst>
              <a:gd name="adj" fmla="val 16667"/>
            </a:avLst>
          </a:prstGeom>
          <a:noFill/>
          <a:ln w="12600">
            <a:solidFill>
              <a:srgbClr val="ff0000"/>
            </a:solidFill>
            <a:round/>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Light"/>
              <a:ea typeface="DejaVu Sans"/>
            </a:endParaRPr>
          </a:p>
        </p:txBody>
      </p:sp>
      <p:sp>
        <p:nvSpPr>
          <p:cNvPr id="249" name="Title 2"/>
          <p:cNvSpPr/>
          <p:nvPr/>
        </p:nvSpPr>
        <p:spPr>
          <a:xfrm>
            <a:off x="822600" y="500040"/>
            <a:ext cx="10771560" cy="1657080"/>
          </a:xfrm>
          <a:prstGeom prst="rect">
            <a:avLst/>
          </a:prstGeom>
          <a:noFill/>
          <a:ln w="0">
            <a:noFill/>
          </a:ln>
        </p:spPr>
        <p:style>
          <a:lnRef idx="0"/>
          <a:fillRef idx="0"/>
          <a:effectRef idx="0"/>
          <a:fontRef idx="minor"/>
        </p:style>
        <p:txBody>
          <a:bodyPr lIns="90000" rIns="90000" tIns="45000" bIns="45000" anchor="ctr">
            <a:normAutofit fontScale="75000"/>
          </a:bodyPr>
          <a:p>
            <a:pPr defTabSz="914400">
              <a:lnSpc>
                <a:spcPct val="90000"/>
              </a:lnSpc>
            </a:pPr>
            <a:r>
              <a:rPr b="0" lang="en-US" sz="4800" spc="-120" strike="noStrike">
                <a:solidFill>
                  <a:schemeClr val="accent1"/>
                </a:solidFill>
                <a:latin typeface="Calibri Light"/>
                <a:ea typeface="DejaVu Sans"/>
              </a:rPr>
              <a:t>Phylogeny of mitochondrial cytochrome oxidase II alleles in humans and the African great apes</a:t>
            </a:r>
            <a:br>
              <a:rPr sz="4800"/>
            </a:br>
            <a:endParaRPr b="0" lang="en-US" sz="4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0" name="Picture 2" descr="Diagram&#10;&#10;Description automatically generated"/>
          <p:cNvPicPr/>
          <p:nvPr/>
        </p:nvPicPr>
        <p:blipFill>
          <a:blip r:embed="rId1"/>
          <a:stretch/>
        </p:blipFill>
        <p:spPr>
          <a:xfrm>
            <a:off x="1828800" y="1831680"/>
            <a:ext cx="8533440" cy="4363560"/>
          </a:xfrm>
          <a:prstGeom prst="rect">
            <a:avLst/>
          </a:prstGeom>
          <a:ln w="0">
            <a:noFill/>
          </a:ln>
        </p:spPr>
      </p:pic>
      <p:sp>
        <p:nvSpPr>
          <p:cNvPr id="251"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fontScale="87222" lnSpcReduction="20000"/>
          </a:bodyPr>
          <a:p>
            <a:pPr indent="0" defTabSz="914400">
              <a:lnSpc>
                <a:spcPct val="90000"/>
              </a:lnSpc>
              <a:buNone/>
              <a:tabLst>
                <a:tab algn="l" pos="0"/>
              </a:tabLst>
            </a:pPr>
            <a:r>
              <a:rPr b="0" lang="en-US" sz="4400" spc="-1" strike="noStrike">
                <a:solidFill>
                  <a:srgbClr val="7030a0"/>
                </a:solidFill>
                <a:latin typeface="Calibri Light"/>
              </a:rPr>
              <a:t>Cladogram and phylogeny of Homo sapiens and its recent ancestors and extinct relatives</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2" name="Picture 2" descr=""/>
          <p:cNvPicPr/>
          <p:nvPr/>
        </p:nvPicPr>
        <p:blipFill>
          <a:blip r:embed="rId1"/>
          <a:stretch/>
        </p:blipFill>
        <p:spPr>
          <a:xfrm>
            <a:off x="2011680" y="338400"/>
            <a:ext cx="8167680" cy="6180120"/>
          </a:xfrm>
          <a:prstGeom prst="rect">
            <a:avLst/>
          </a:prstGeom>
          <a:ln w="0">
            <a:noFill/>
          </a:ln>
        </p:spPr>
      </p:pic>
      <p:sp>
        <p:nvSpPr>
          <p:cNvPr id="253" name=""/>
          <p:cNvSpPr/>
          <p:nvPr/>
        </p:nvSpPr>
        <p:spPr>
          <a:xfrm>
            <a:off x="1905120" y="2376360"/>
            <a:ext cx="8431920" cy="1864440"/>
          </a:xfrm>
          <a:prstGeom prst="rect">
            <a:avLst/>
          </a:prstGeom>
          <a:solidFill>
            <a:srgbClr val="fffff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254" name=""/>
          <p:cNvSpPr/>
          <p:nvPr/>
        </p:nvSpPr>
        <p:spPr>
          <a:xfrm>
            <a:off x="2085480" y="4361760"/>
            <a:ext cx="8431920" cy="1864440"/>
          </a:xfrm>
          <a:prstGeom prst="rect">
            <a:avLst/>
          </a:prstGeom>
          <a:solidFill>
            <a:srgbClr val="fffff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timing>
    <p:tnLst>
      <p:par>
        <p:cTn id="187" dur="indefinite" restart="never" nodeType="tmRoot">
          <p:childTnLst>
            <p:seq>
              <p:cTn id="188" dur="indefinite" nodeType="mainSeq">
                <p:childTnLst>
                  <p:par>
                    <p:cTn id="189" fill="hold">
                      <p:stCondLst>
                        <p:cond delay="indefinite"/>
                      </p:stCondLst>
                      <p:childTnLst>
                        <p:par>
                          <p:cTn id="190" fill="hold">
                            <p:stCondLst>
                              <p:cond delay="0"/>
                            </p:stCondLst>
                            <p:childTnLst>
                              <p:par>
                                <p:cTn id="191" nodeType="clickEffect" fill="hold" presetClass="exit" presetID="1">
                                  <p:stCondLst>
                                    <p:cond delay="0"/>
                                  </p:stCondLst>
                                  <p:childTnLst>
                                    <p:set>
                                      <p:cBhvr>
                                        <p:cTn id="192" dur="1" fill="hold">
                                          <p:stCondLst>
                                            <p:cond delay="0"/>
                                          </p:stCondLst>
                                        </p:cTn>
                                        <p:tgtEl>
                                          <p:spTgt spid="253"/>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nodeType="clickEffect" fill="hold" presetClass="exit" presetID="1">
                                  <p:stCondLst>
                                    <p:cond delay="0"/>
                                  </p:stCondLst>
                                  <p:childTnLst>
                                    <p:set>
                                      <p:cBhvr>
                                        <p:cTn id="196" dur="1" fill="hold">
                                          <p:stCondLst>
                                            <p:cond delay="0"/>
                                          </p:stCondLst>
                                        </p:cTn>
                                        <p:tgtEl>
                                          <p:spTgt spid="25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title"/>
          </p:nvPr>
        </p:nvSpPr>
        <p:spPr>
          <a:xfrm>
            <a:off x="987840" y="279360"/>
            <a:ext cx="8139960" cy="85428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800" spc="-120" strike="noStrike">
                <a:solidFill>
                  <a:schemeClr val="dk1"/>
                </a:solidFill>
                <a:latin typeface="Calibri Light"/>
              </a:rPr>
              <a:t>Housekeeping</a:t>
            </a:r>
            <a:endParaRPr b="0" lang="en-US" sz="4800" spc="-1" strike="noStrike">
              <a:solidFill>
                <a:srgbClr val="000000"/>
              </a:solidFill>
              <a:latin typeface="Arial"/>
            </a:endParaRPr>
          </a:p>
        </p:txBody>
      </p:sp>
      <p:sp>
        <p:nvSpPr>
          <p:cNvPr id="212" name="PlaceHolder 2"/>
          <p:cNvSpPr>
            <a:spLocks noGrp="1"/>
          </p:cNvSpPr>
          <p:nvPr>
            <p:ph/>
          </p:nvPr>
        </p:nvSpPr>
        <p:spPr>
          <a:xfrm>
            <a:off x="991440" y="1310760"/>
            <a:ext cx="9898920" cy="5282280"/>
          </a:xfrm>
          <a:prstGeom prst="rect">
            <a:avLst/>
          </a:prstGeom>
          <a:noFill/>
          <a:ln w="0">
            <a:noFill/>
          </a:ln>
        </p:spPr>
        <p:txBody>
          <a:bodyPr lIns="91440" rIns="91440" tIns="45720" bIns="45720" anchor="t">
            <a:normAutofit fontScale="68333"/>
          </a:bodyPr>
          <a:p>
            <a:pPr marL="432000" indent="0" defTabSz="914400">
              <a:lnSpc>
                <a:spcPct val="85000"/>
              </a:lnSpc>
              <a:spcBef>
                <a:spcPts val="1301"/>
              </a:spcBef>
              <a:buNone/>
              <a:tabLst>
                <a:tab algn="l" pos="0"/>
              </a:tabLst>
            </a:pPr>
            <a:r>
              <a:rPr b="0" lang="en-US" sz="4100" spc="-1" strike="noStrike">
                <a:solidFill>
                  <a:schemeClr val="dk1"/>
                </a:solidFill>
                <a:latin typeface="Calibri Light"/>
              </a:rPr>
              <a:t>GENERAL</a:t>
            </a:r>
            <a:endParaRPr b="0" lang="en-US" sz="4100" spc="-1" strike="noStrike">
              <a:solidFill>
                <a:srgbClr val="000000"/>
              </a:solidFill>
              <a:latin typeface="Arial"/>
            </a:endParaRPr>
          </a:p>
          <a:p>
            <a:pPr marL="432000" indent="0" defTabSz="914400">
              <a:lnSpc>
                <a:spcPct val="85000"/>
              </a:lnSpc>
              <a:spcBef>
                <a:spcPts val="1301"/>
              </a:spcBef>
              <a:buNone/>
              <a:tabLst>
                <a:tab algn="l" pos="0"/>
              </a:tabLst>
            </a:pPr>
            <a:r>
              <a:rPr b="0" lang="en-US" sz="4100" spc="-1" strike="noStrike">
                <a:solidFill>
                  <a:schemeClr val="dk1"/>
                </a:solidFill>
                <a:latin typeface="Calibri Light"/>
              </a:rPr>
              <a:t>Skills demos start today</a:t>
            </a:r>
            <a:endParaRPr b="0" lang="en-US" sz="4100" spc="-1" strike="noStrike">
              <a:solidFill>
                <a:srgbClr val="000000"/>
              </a:solidFill>
              <a:latin typeface="Arial"/>
            </a:endParaRPr>
          </a:p>
          <a:p>
            <a:pPr marL="432000" indent="0" defTabSz="914400">
              <a:lnSpc>
                <a:spcPct val="85000"/>
              </a:lnSpc>
              <a:spcBef>
                <a:spcPts val="1301"/>
              </a:spcBef>
              <a:buNone/>
              <a:tabLst>
                <a:tab algn="l" pos="0"/>
              </a:tabLst>
            </a:pPr>
            <a:endParaRPr b="0" lang="en-US" sz="4100" spc="-1" strike="noStrike">
              <a:solidFill>
                <a:srgbClr val="000000"/>
              </a:solidFill>
              <a:latin typeface="Arial"/>
            </a:endParaRPr>
          </a:p>
          <a:p>
            <a:pPr marL="432000" indent="0" defTabSz="914400">
              <a:lnSpc>
                <a:spcPct val="85000"/>
              </a:lnSpc>
              <a:spcBef>
                <a:spcPts val="1301"/>
              </a:spcBef>
              <a:buNone/>
              <a:tabLst>
                <a:tab algn="l" pos="0"/>
              </a:tabLst>
            </a:pPr>
            <a:r>
              <a:rPr b="0" lang="en-US" sz="4100" spc="-1" strike="noStrike">
                <a:solidFill>
                  <a:schemeClr val="dk1"/>
                </a:solidFill>
                <a:latin typeface="Calibri Light"/>
              </a:rPr>
              <a:t>DUE TODAY</a:t>
            </a:r>
            <a:endParaRPr b="0" lang="en-US" sz="4100" spc="-1" strike="noStrike">
              <a:solidFill>
                <a:srgbClr val="000000"/>
              </a:solidFill>
              <a:latin typeface="Arial"/>
            </a:endParaRPr>
          </a:p>
          <a:p>
            <a:pPr marL="432000" indent="0" defTabSz="914400">
              <a:lnSpc>
                <a:spcPct val="85000"/>
              </a:lnSpc>
              <a:spcBef>
                <a:spcPts val="1301"/>
              </a:spcBef>
              <a:buNone/>
              <a:tabLst>
                <a:tab algn="l" pos="0"/>
              </a:tabLst>
            </a:pPr>
            <a:r>
              <a:rPr b="0" lang="en-US" sz="4100" spc="-1" strike="noStrike">
                <a:solidFill>
                  <a:schemeClr val="dk1"/>
                </a:solidFill>
                <a:latin typeface="Calibri Light"/>
              </a:rPr>
              <a:t>Lab 3 pre-lab</a:t>
            </a:r>
            <a:endParaRPr b="0" lang="en-US" sz="4100" spc="-1" strike="noStrike">
              <a:solidFill>
                <a:srgbClr val="000000"/>
              </a:solidFill>
              <a:latin typeface="Arial"/>
            </a:endParaRPr>
          </a:p>
          <a:p>
            <a:pPr marL="432000" indent="0" defTabSz="914400">
              <a:lnSpc>
                <a:spcPct val="85000"/>
              </a:lnSpc>
              <a:spcBef>
                <a:spcPts val="1301"/>
              </a:spcBef>
              <a:buNone/>
              <a:tabLst>
                <a:tab algn="l" pos="0"/>
              </a:tabLst>
            </a:pPr>
            <a:r>
              <a:rPr b="0" lang="en-US" sz="4100" spc="-1" strike="noStrike">
                <a:solidFill>
                  <a:schemeClr val="dk1"/>
                </a:solidFill>
                <a:latin typeface="Calibri Light"/>
              </a:rPr>
              <a:t>Building Trees Take Home Assignment</a:t>
            </a:r>
            <a:endParaRPr b="0" lang="en-US" sz="4100" spc="-1" strike="noStrike">
              <a:solidFill>
                <a:srgbClr val="000000"/>
              </a:solidFill>
              <a:latin typeface="Arial"/>
            </a:endParaRPr>
          </a:p>
          <a:p>
            <a:pPr marL="432000" indent="0" defTabSz="914400">
              <a:lnSpc>
                <a:spcPct val="85000"/>
              </a:lnSpc>
              <a:spcBef>
                <a:spcPts val="1301"/>
              </a:spcBef>
              <a:buNone/>
              <a:tabLst>
                <a:tab algn="l" pos="0"/>
              </a:tabLst>
            </a:pPr>
            <a:endParaRPr b="0" lang="en-US" sz="4100" spc="-1" strike="noStrike">
              <a:solidFill>
                <a:srgbClr val="000000"/>
              </a:solidFill>
              <a:latin typeface="Arial"/>
            </a:endParaRPr>
          </a:p>
          <a:p>
            <a:pPr marL="432000" indent="0" defTabSz="914400">
              <a:lnSpc>
                <a:spcPct val="85000"/>
              </a:lnSpc>
              <a:spcBef>
                <a:spcPts val="1301"/>
              </a:spcBef>
              <a:buNone/>
              <a:tabLst>
                <a:tab algn="l" pos="0"/>
              </a:tabLst>
            </a:pPr>
            <a:r>
              <a:rPr b="0" lang="en-US" sz="4100" spc="-1" strike="noStrike">
                <a:solidFill>
                  <a:schemeClr val="dk1"/>
                </a:solidFill>
                <a:latin typeface="Calibri Light"/>
              </a:rPr>
              <a:t>DUE NEXT WEEK</a:t>
            </a:r>
            <a:endParaRPr b="0" lang="en-US" sz="4100" spc="-1" strike="noStrike">
              <a:solidFill>
                <a:srgbClr val="000000"/>
              </a:solidFill>
              <a:latin typeface="Arial"/>
            </a:endParaRPr>
          </a:p>
          <a:p>
            <a:pPr marL="432000" indent="0" defTabSz="914400">
              <a:lnSpc>
                <a:spcPct val="85000"/>
              </a:lnSpc>
              <a:spcBef>
                <a:spcPts val="1301"/>
              </a:spcBef>
              <a:buNone/>
              <a:tabLst>
                <a:tab algn="l" pos="0"/>
              </a:tabLst>
            </a:pPr>
            <a:r>
              <a:rPr b="0" lang="en-US" sz="4100" spc="-1" strike="noStrike">
                <a:solidFill>
                  <a:schemeClr val="dk1"/>
                </a:solidFill>
                <a:latin typeface="Calibri Light"/>
              </a:rPr>
              <a:t>Lab 4 pre-lab (Individual Research Plan)</a:t>
            </a:r>
            <a:endParaRPr b="0" lang="en-US" sz="4100" spc="-1" strike="noStrike">
              <a:solidFill>
                <a:srgbClr val="000000"/>
              </a:solidFill>
              <a:latin typeface="Arial"/>
            </a:endParaRPr>
          </a:p>
          <a:p>
            <a:pPr marL="432000" indent="0" defTabSz="914400">
              <a:lnSpc>
                <a:spcPct val="85000"/>
              </a:lnSpc>
              <a:spcBef>
                <a:spcPts val="1301"/>
              </a:spcBef>
              <a:buNone/>
              <a:tabLst>
                <a:tab algn="l" pos="0"/>
              </a:tabLst>
            </a:pPr>
            <a:r>
              <a:rPr b="0" lang="en-US" sz="4100" spc="-1" strike="noStrike">
                <a:solidFill>
                  <a:schemeClr val="dk1"/>
                </a:solidFill>
                <a:latin typeface="Calibri Light"/>
              </a:rPr>
              <a:t>Individual Scientific Reading Assignment</a:t>
            </a:r>
            <a:endParaRPr b="0" lang="en-US" sz="41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2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2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2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nodeType="clickEffect" fill="hold" presetClass="entr" presetID="1">
                                  <p:stCondLst>
                                    <p:cond delay="0"/>
                                  </p:stCondLst>
                                  <p:childTnLst>
                                    <p:set>
                                      <p:cBhvr>
                                        <p:cTn id="22" dur="1" fill="hold">
                                          <p:stCondLst>
                                            <p:cond delay="0"/>
                                          </p:stCondLst>
                                        </p:cTn>
                                        <p:tgtEl>
                                          <p:spTgt spid="21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21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21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212">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5" name="Picture 2" descr=""/>
          <p:cNvPicPr/>
          <p:nvPr/>
        </p:nvPicPr>
        <p:blipFill>
          <a:blip r:embed="rId1"/>
          <a:stretch/>
        </p:blipFill>
        <p:spPr>
          <a:xfrm>
            <a:off x="2508480" y="0"/>
            <a:ext cx="7174080" cy="68569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6" name="Picture 2" descr="A picture containing text&#10;&#10;Description automatically generated"/>
          <p:cNvPicPr/>
          <p:nvPr/>
        </p:nvPicPr>
        <p:blipFill>
          <a:blip r:embed="rId1"/>
          <a:stretch/>
        </p:blipFill>
        <p:spPr>
          <a:xfrm>
            <a:off x="1898640" y="841320"/>
            <a:ext cx="3492000" cy="5174280"/>
          </a:xfrm>
          <a:prstGeom prst="rect">
            <a:avLst/>
          </a:prstGeom>
          <a:ln w="0">
            <a:noFill/>
          </a:ln>
        </p:spPr>
      </p:pic>
      <p:pic>
        <p:nvPicPr>
          <p:cNvPr id="257" name="Picture 3" descr="Diagram&#10;&#10;Description automatically generated"/>
          <p:cNvPicPr/>
          <p:nvPr/>
        </p:nvPicPr>
        <p:blipFill>
          <a:blip r:embed="rId2"/>
          <a:stretch/>
        </p:blipFill>
        <p:spPr>
          <a:xfrm>
            <a:off x="7454160" y="137160"/>
            <a:ext cx="2486160" cy="65826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8" name="Picture 2" descr=""/>
          <p:cNvPicPr/>
          <p:nvPr/>
        </p:nvPicPr>
        <p:blipFill>
          <a:blip r:embed="rId1"/>
          <a:stretch/>
        </p:blipFill>
        <p:spPr>
          <a:xfrm>
            <a:off x="1868760" y="390600"/>
            <a:ext cx="8453160" cy="6075360"/>
          </a:xfrm>
          <a:prstGeom prst="rect">
            <a:avLst/>
          </a:prstGeom>
          <a:ln w="0">
            <a:noFill/>
          </a:ln>
        </p:spPr>
      </p:pic>
      <p:sp>
        <p:nvSpPr>
          <p:cNvPr id="259" name="TextBox 2"/>
          <p:cNvSpPr/>
          <p:nvPr/>
        </p:nvSpPr>
        <p:spPr>
          <a:xfrm>
            <a:off x="1868760" y="6458760"/>
            <a:ext cx="6093360" cy="3639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en-US" sz="1800" spc="-1" strike="noStrike">
                <a:solidFill>
                  <a:srgbClr val="777777"/>
                </a:solidFill>
                <a:latin typeface="lato"/>
                <a:ea typeface="DejaVu Sans"/>
              </a:rPr>
              <a:t>@GerdSchuster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0" name="Picture 8" descr=""/>
          <p:cNvPicPr/>
          <p:nvPr/>
        </p:nvPicPr>
        <p:blipFill>
          <a:blip r:embed="rId1"/>
          <a:stretch/>
        </p:blipFill>
        <p:spPr>
          <a:xfrm>
            <a:off x="2218320" y="1158120"/>
            <a:ext cx="8267040" cy="5439960"/>
          </a:xfrm>
          <a:prstGeom prst="rect">
            <a:avLst/>
          </a:prstGeom>
          <a:ln w="0">
            <a:noFill/>
          </a:ln>
        </p:spPr>
      </p:pic>
      <p:sp>
        <p:nvSpPr>
          <p:cNvPr id="261" name="TextBox 10"/>
          <p:cNvSpPr/>
          <p:nvPr/>
        </p:nvSpPr>
        <p:spPr>
          <a:xfrm>
            <a:off x="10150560" y="6426000"/>
            <a:ext cx="2041560" cy="3639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en-US" sz="1800" spc="-1" strike="noStrike">
                <a:solidFill>
                  <a:schemeClr val="lt1">
                    <a:lumMod val="50000"/>
                  </a:schemeClr>
                </a:solidFill>
                <a:latin typeface="Calibri Light"/>
                <a:ea typeface="DejaVu Sans"/>
              </a:rPr>
              <a:t>Vitti et al. 2011. </a:t>
            </a:r>
            <a:endParaRPr b="0" lang="en-US" sz="1800" spc="-1" strike="noStrike">
              <a:solidFill>
                <a:srgbClr val="000000"/>
              </a:solidFill>
              <a:latin typeface="Arial"/>
            </a:endParaRPr>
          </a:p>
        </p:txBody>
      </p:sp>
      <p:sp>
        <p:nvSpPr>
          <p:cNvPr id="262" name="PlaceHolder 1"/>
          <p:cNvSpPr>
            <a:spLocks noGrp="1"/>
          </p:cNvSpPr>
          <p:nvPr>
            <p:ph type="title"/>
          </p:nvPr>
        </p:nvSpPr>
        <p:spPr>
          <a:xfrm>
            <a:off x="364320" y="113040"/>
            <a:ext cx="10771920" cy="1190520"/>
          </a:xfrm>
          <a:prstGeom prst="rect">
            <a:avLst/>
          </a:prstGeom>
          <a:noFill/>
          <a:ln w="0">
            <a:noFill/>
          </a:ln>
        </p:spPr>
        <p:txBody>
          <a:bodyPr lIns="91440" rIns="91440" tIns="45720" bIns="45720" anchor="ctr">
            <a:normAutofit fontScale="87222" lnSpcReduction="10000"/>
          </a:bodyPr>
          <a:p>
            <a:pPr indent="0" defTabSz="914400">
              <a:lnSpc>
                <a:spcPct val="85000"/>
              </a:lnSpc>
              <a:buNone/>
              <a:tabLst>
                <a:tab algn="l" pos="0"/>
              </a:tabLst>
            </a:pPr>
            <a:r>
              <a:rPr b="0" lang="en-US" sz="5400" spc="-120" strike="noStrike">
                <a:solidFill>
                  <a:schemeClr val="dk1"/>
                </a:solidFill>
                <a:latin typeface="Calibri Light"/>
              </a:rPr>
              <a:t>Evidence of recent evolution in humans</a:t>
            </a:r>
            <a:endParaRPr b="0" lang="en-US"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title"/>
          </p:nvPr>
        </p:nvSpPr>
        <p:spPr>
          <a:xfrm>
            <a:off x="363960" y="113040"/>
            <a:ext cx="10771920" cy="1190520"/>
          </a:xfrm>
          <a:prstGeom prst="rect">
            <a:avLst/>
          </a:prstGeom>
          <a:noFill/>
          <a:ln w="0">
            <a:noFill/>
          </a:ln>
        </p:spPr>
        <p:txBody>
          <a:bodyPr lIns="91440" rIns="91440" tIns="45720" bIns="45720" anchor="ctr">
            <a:normAutofit fontScale="87222" lnSpcReduction="10000"/>
          </a:bodyPr>
          <a:p>
            <a:pPr indent="0" defTabSz="914400">
              <a:lnSpc>
                <a:spcPct val="85000"/>
              </a:lnSpc>
              <a:buNone/>
              <a:tabLst>
                <a:tab algn="l" pos="0"/>
              </a:tabLst>
            </a:pPr>
            <a:r>
              <a:rPr b="0" lang="en-US" sz="5400" spc="-120" strike="noStrike">
                <a:solidFill>
                  <a:schemeClr val="dk1"/>
                </a:solidFill>
                <a:latin typeface="Calibri Light"/>
              </a:rPr>
              <a:t>Evidence of recent evolution in humans</a:t>
            </a:r>
            <a:endParaRPr b="0" lang="en-US" sz="5400" spc="-1" strike="noStrike">
              <a:solidFill>
                <a:srgbClr val="000000"/>
              </a:solidFill>
              <a:latin typeface="Arial"/>
            </a:endParaRPr>
          </a:p>
        </p:txBody>
      </p:sp>
      <p:pic>
        <p:nvPicPr>
          <p:cNvPr id="264" name="Picture 5" descr=""/>
          <p:cNvPicPr/>
          <p:nvPr/>
        </p:nvPicPr>
        <p:blipFill>
          <a:blip r:embed="rId1"/>
          <a:stretch/>
        </p:blipFill>
        <p:spPr>
          <a:xfrm>
            <a:off x="2218320" y="1158120"/>
            <a:ext cx="8267040" cy="5439960"/>
          </a:xfrm>
          <a:prstGeom prst="rect">
            <a:avLst/>
          </a:prstGeom>
          <a:ln w="0">
            <a:noFill/>
          </a:ln>
        </p:spPr>
      </p:pic>
      <p:pic>
        <p:nvPicPr>
          <p:cNvPr id="265" name="Picture 7" descr="Sickle cell trait - Wikipedia"/>
          <p:cNvPicPr/>
          <p:nvPr/>
        </p:nvPicPr>
        <p:blipFill>
          <a:blip r:embed="rId2"/>
          <a:stretch/>
        </p:blipFill>
        <p:spPr>
          <a:xfrm>
            <a:off x="425160" y="2141640"/>
            <a:ext cx="3630600" cy="2722680"/>
          </a:xfrm>
          <a:prstGeom prst="rect">
            <a:avLst/>
          </a:prstGeom>
          <a:ln w="38160">
            <a:solidFill>
              <a:srgbClr val="7e6483"/>
            </a:solidFill>
            <a:round/>
          </a:ln>
        </p:spPr>
      </p:pic>
      <p:cxnSp>
        <p:nvCxnSpPr>
          <p:cNvPr id="266" name="Straight Arrow Connector 2"/>
          <p:cNvCxnSpPr/>
          <p:nvPr/>
        </p:nvCxnSpPr>
        <p:spPr>
          <a:xfrm>
            <a:off x="4056480" y="3429000"/>
            <a:ext cx="2296080" cy="229320"/>
          </a:xfrm>
          <a:prstGeom prst="straightConnector1">
            <a:avLst/>
          </a:prstGeom>
          <a:ln w="38160">
            <a:solidFill>
              <a:srgbClr val="7e6483"/>
            </a:solidFill>
            <a:round/>
            <a:tailEnd len="med" type="triangle" w="med"/>
          </a:ln>
        </p:spPr>
      </p:cxnSp>
      <p:sp>
        <p:nvSpPr>
          <p:cNvPr id="267" name="TextBox 5"/>
          <p:cNvSpPr/>
          <p:nvPr/>
        </p:nvSpPr>
        <p:spPr>
          <a:xfrm>
            <a:off x="176040" y="5284440"/>
            <a:ext cx="2347560" cy="118692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en-US" sz="2400" spc="-1" strike="noStrike">
                <a:solidFill>
                  <a:schemeClr val="dk1"/>
                </a:solidFill>
                <a:latin typeface="Calibri Light"/>
                <a:ea typeface="DejaVu Sans"/>
              </a:rPr>
              <a:t>Sickle Cell trait against Malaria</a:t>
            </a:r>
            <a:endParaRPr b="0" lang="en-US" sz="2400" spc="-1" strike="noStrike">
              <a:solidFill>
                <a:srgbClr val="000000"/>
              </a:solidFill>
              <a:latin typeface="Arial"/>
            </a:endParaRPr>
          </a:p>
        </p:txBody>
      </p:sp>
      <p:sp>
        <p:nvSpPr>
          <p:cNvPr id="268" name="TextBox 4"/>
          <p:cNvSpPr/>
          <p:nvPr/>
        </p:nvSpPr>
        <p:spPr>
          <a:xfrm>
            <a:off x="10150560" y="6426000"/>
            <a:ext cx="2041560" cy="3639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en-US" sz="1800" spc="-1" strike="noStrike">
                <a:solidFill>
                  <a:schemeClr val="lt1">
                    <a:lumMod val="50000"/>
                  </a:schemeClr>
                </a:solidFill>
                <a:latin typeface="Calibri Light"/>
                <a:ea typeface="DejaVu Sans"/>
              </a:rPr>
              <a:t>Vitti et al. 2011.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9" name="Picture 1" descr=""/>
          <p:cNvPicPr/>
          <p:nvPr/>
        </p:nvPicPr>
        <p:blipFill>
          <a:blip r:embed="rId1"/>
          <a:stretch/>
        </p:blipFill>
        <p:spPr>
          <a:xfrm>
            <a:off x="2218320" y="1158120"/>
            <a:ext cx="8267040" cy="5439960"/>
          </a:xfrm>
          <a:prstGeom prst="rect">
            <a:avLst/>
          </a:prstGeom>
          <a:ln w="0">
            <a:noFill/>
          </a:ln>
        </p:spPr>
      </p:pic>
      <p:cxnSp>
        <p:nvCxnSpPr>
          <p:cNvPr id="270" name="Straight Arrow Connector 1"/>
          <p:cNvCxnSpPr/>
          <p:nvPr/>
        </p:nvCxnSpPr>
        <p:spPr>
          <a:xfrm>
            <a:off x="3693240" y="3314520"/>
            <a:ext cx="4412160" cy="2172600"/>
          </a:xfrm>
          <a:prstGeom prst="straightConnector1">
            <a:avLst/>
          </a:prstGeom>
          <a:ln w="38160">
            <a:solidFill>
              <a:srgbClr val="7e6483"/>
            </a:solidFill>
            <a:round/>
            <a:tailEnd len="med" type="triangle" w="med"/>
          </a:ln>
        </p:spPr>
      </p:cxnSp>
      <p:sp>
        <p:nvSpPr>
          <p:cNvPr id="271" name="TextBox 3"/>
          <p:cNvSpPr/>
          <p:nvPr/>
        </p:nvSpPr>
        <p:spPr>
          <a:xfrm>
            <a:off x="477000" y="4598640"/>
            <a:ext cx="2347560" cy="4554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en-US" sz="2400" spc="-1" strike="noStrike">
                <a:solidFill>
                  <a:schemeClr val="dk1"/>
                </a:solidFill>
                <a:latin typeface="Calibri Light"/>
                <a:ea typeface="DejaVu Sans"/>
              </a:rPr>
              <a:t>Pale skin</a:t>
            </a:r>
            <a:endParaRPr b="0" lang="en-US" sz="2400" spc="-1" strike="noStrike">
              <a:solidFill>
                <a:srgbClr val="000000"/>
              </a:solidFill>
              <a:latin typeface="Arial"/>
            </a:endParaRPr>
          </a:p>
        </p:txBody>
      </p:sp>
      <p:pic>
        <p:nvPicPr>
          <p:cNvPr id="272" name="Picture 9" descr="Brent Rambo | Know Your Meme"/>
          <p:cNvPicPr/>
          <p:nvPr/>
        </p:nvPicPr>
        <p:blipFill>
          <a:blip r:embed="rId2"/>
          <a:stretch/>
        </p:blipFill>
        <p:spPr>
          <a:xfrm>
            <a:off x="583920" y="2151360"/>
            <a:ext cx="3047400" cy="2285280"/>
          </a:xfrm>
          <a:prstGeom prst="rect">
            <a:avLst/>
          </a:prstGeom>
          <a:ln w="38160">
            <a:solidFill>
              <a:srgbClr val="7e6483"/>
            </a:solidFill>
            <a:round/>
          </a:ln>
        </p:spPr>
      </p:pic>
      <p:sp>
        <p:nvSpPr>
          <p:cNvPr id="273" name="PlaceHolder 1"/>
          <p:cNvSpPr>
            <a:spLocks noGrp="1"/>
          </p:cNvSpPr>
          <p:nvPr>
            <p:ph type="title"/>
          </p:nvPr>
        </p:nvSpPr>
        <p:spPr>
          <a:xfrm>
            <a:off x="364320" y="113040"/>
            <a:ext cx="10771920" cy="1190520"/>
          </a:xfrm>
          <a:prstGeom prst="rect">
            <a:avLst/>
          </a:prstGeom>
          <a:noFill/>
          <a:ln w="0">
            <a:noFill/>
          </a:ln>
        </p:spPr>
        <p:txBody>
          <a:bodyPr lIns="91440" rIns="91440" tIns="45720" bIns="45720" anchor="ctr">
            <a:normAutofit fontScale="87222" lnSpcReduction="10000"/>
          </a:bodyPr>
          <a:p>
            <a:pPr indent="0" defTabSz="914400">
              <a:lnSpc>
                <a:spcPct val="85000"/>
              </a:lnSpc>
              <a:buNone/>
              <a:tabLst>
                <a:tab algn="l" pos="0"/>
              </a:tabLst>
            </a:pPr>
            <a:r>
              <a:rPr b="0" lang="en-US" sz="5400" spc="-120" strike="noStrike">
                <a:solidFill>
                  <a:schemeClr val="dk1"/>
                </a:solidFill>
                <a:latin typeface="Calibri Light"/>
              </a:rPr>
              <a:t>Evidence of recent evolution in humans</a:t>
            </a:r>
            <a:endParaRPr b="0" lang="en-US" sz="5400" spc="-1" strike="noStrike">
              <a:solidFill>
                <a:srgbClr val="000000"/>
              </a:solidFill>
              <a:latin typeface="Arial"/>
            </a:endParaRPr>
          </a:p>
        </p:txBody>
      </p:sp>
      <p:sp>
        <p:nvSpPr>
          <p:cNvPr id="274" name="TextBox 1"/>
          <p:cNvSpPr/>
          <p:nvPr/>
        </p:nvSpPr>
        <p:spPr>
          <a:xfrm>
            <a:off x="10150560" y="6426000"/>
            <a:ext cx="2041560" cy="3639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en-US" sz="1800" spc="-1" strike="noStrike">
                <a:solidFill>
                  <a:schemeClr val="lt1">
                    <a:lumMod val="50000"/>
                  </a:schemeClr>
                </a:solidFill>
                <a:latin typeface="Calibri Light"/>
                <a:ea typeface="DejaVu Sans"/>
              </a:rPr>
              <a:t>Vitti et al. 2011.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5" name="Picture 10" descr=""/>
          <p:cNvPicPr/>
          <p:nvPr/>
        </p:nvPicPr>
        <p:blipFill>
          <a:blip r:embed="rId1"/>
          <a:stretch/>
        </p:blipFill>
        <p:spPr>
          <a:xfrm>
            <a:off x="2218320" y="1158120"/>
            <a:ext cx="8267040" cy="5439960"/>
          </a:xfrm>
          <a:prstGeom prst="rect">
            <a:avLst/>
          </a:prstGeom>
          <a:ln w="0">
            <a:noFill/>
          </a:ln>
        </p:spPr>
      </p:pic>
      <p:cxnSp>
        <p:nvCxnSpPr>
          <p:cNvPr id="276" name="Straight Arrow Connector 5"/>
          <p:cNvCxnSpPr/>
          <p:nvPr/>
        </p:nvCxnSpPr>
        <p:spPr>
          <a:xfrm>
            <a:off x="4520160" y="3283200"/>
            <a:ext cx="3689280" cy="2417400"/>
          </a:xfrm>
          <a:prstGeom prst="straightConnector1">
            <a:avLst/>
          </a:prstGeom>
          <a:ln w="38160">
            <a:solidFill>
              <a:srgbClr val="7e6483"/>
            </a:solidFill>
            <a:round/>
            <a:tailEnd len="med" type="triangle" w="med"/>
          </a:ln>
        </p:spPr>
      </p:cxnSp>
      <p:sp>
        <p:nvSpPr>
          <p:cNvPr id="277" name="TextBox 9"/>
          <p:cNvSpPr/>
          <p:nvPr/>
        </p:nvSpPr>
        <p:spPr>
          <a:xfrm>
            <a:off x="532800" y="4299120"/>
            <a:ext cx="2835720" cy="8211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en-US" sz="2400" spc="-1" strike="noStrike">
                <a:solidFill>
                  <a:schemeClr val="dk1"/>
                </a:solidFill>
                <a:latin typeface="Calibri Light"/>
                <a:ea typeface="DejaVu Sans"/>
              </a:rPr>
              <a:t>Lactose </a:t>
            </a:r>
            <a:br>
              <a:rPr sz="2400"/>
            </a:br>
            <a:r>
              <a:rPr b="0" lang="en-US" sz="2400" spc="-1" strike="noStrike">
                <a:solidFill>
                  <a:schemeClr val="dk1"/>
                </a:solidFill>
                <a:latin typeface="Calibri Light"/>
                <a:ea typeface="DejaVu Sans"/>
              </a:rPr>
              <a:t>tolerance</a:t>
            </a:r>
            <a:endParaRPr b="0" lang="en-US" sz="2400" spc="-1" strike="noStrike">
              <a:solidFill>
                <a:srgbClr val="000000"/>
              </a:solidFill>
              <a:latin typeface="Arial"/>
            </a:endParaRPr>
          </a:p>
        </p:txBody>
      </p:sp>
      <p:pic>
        <p:nvPicPr>
          <p:cNvPr id="278" name="Picture 11" descr="Introducing Baby to Cow's Milk"/>
          <p:cNvPicPr/>
          <p:nvPr/>
        </p:nvPicPr>
        <p:blipFill>
          <a:blip r:embed="rId2"/>
          <a:stretch/>
        </p:blipFill>
        <p:spPr>
          <a:xfrm>
            <a:off x="513360" y="1683000"/>
            <a:ext cx="4021200" cy="2522520"/>
          </a:xfrm>
          <a:prstGeom prst="rect">
            <a:avLst/>
          </a:prstGeom>
          <a:ln w="38160">
            <a:solidFill>
              <a:srgbClr val="7e6483"/>
            </a:solidFill>
            <a:round/>
          </a:ln>
        </p:spPr>
      </p:pic>
      <p:cxnSp>
        <p:nvCxnSpPr>
          <p:cNvPr id="279" name="Straight Arrow Connector 6"/>
          <p:cNvCxnSpPr/>
          <p:nvPr/>
        </p:nvCxnSpPr>
        <p:spPr>
          <a:xfrm>
            <a:off x="4520160" y="3283200"/>
            <a:ext cx="4021560" cy="291960"/>
          </a:xfrm>
          <a:prstGeom prst="straightConnector1">
            <a:avLst/>
          </a:prstGeom>
          <a:ln w="38160">
            <a:solidFill>
              <a:srgbClr val="7e6483"/>
            </a:solidFill>
            <a:round/>
            <a:tailEnd len="med" type="triangle" w="med"/>
          </a:ln>
        </p:spPr>
      </p:cxnSp>
      <p:sp>
        <p:nvSpPr>
          <p:cNvPr id="280" name="PlaceHolder 1"/>
          <p:cNvSpPr>
            <a:spLocks noGrp="1"/>
          </p:cNvSpPr>
          <p:nvPr>
            <p:ph type="title"/>
          </p:nvPr>
        </p:nvSpPr>
        <p:spPr>
          <a:xfrm>
            <a:off x="364320" y="113040"/>
            <a:ext cx="10771920" cy="1190520"/>
          </a:xfrm>
          <a:prstGeom prst="rect">
            <a:avLst/>
          </a:prstGeom>
          <a:noFill/>
          <a:ln w="0">
            <a:noFill/>
          </a:ln>
        </p:spPr>
        <p:txBody>
          <a:bodyPr lIns="91440" rIns="91440" tIns="45720" bIns="45720" anchor="ctr">
            <a:normAutofit fontScale="87222" lnSpcReduction="10000"/>
          </a:bodyPr>
          <a:p>
            <a:pPr indent="0" defTabSz="914400">
              <a:lnSpc>
                <a:spcPct val="85000"/>
              </a:lnSpc>
              <a:buNone/>
              <a:tabLst>
                <a:tab algn="l" pos="0"/>
              </a:tabLst>
            </a:pPr>
            <a:r>
              <a:rPr b="0" lang="en-US" sz="5400" spc="-120" strike="noStrike">
                <a:solidFill>
                  <a:schemeClr val="dk1"/>
                </a:solidFill>
                <a:latin typeface="Calibri Light"/>
              </a:rPr>
              <a:t>Evidence of recent evolution in humans</a:t>
            </a:r>
            <a:endParaRPr b="0" lang="en-US" sz="5400" spc="-1" strike="noStrike">
              <a:solidFill>
                <a:srgbClr val="000000"/>
              </a:solidFill>
              <a:latin typeface="Arial"/>
            </a:endParaRPr>
          </a:p>
        </p:txBody>
      </p:sp>
      <p:sp>
        <p:nvSpPr>
          <p:cNvPr id="281" name="TextBox 8"/>
          <p:cNvSpPr/>
          <p:nvPr/>
        </p:nvSpPr>
        <p:spPr>
          <a:xfrm>
            <a:off x="10150560" y="6426000"/>
            <a:ext cx="2041560" cy="3639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en-US" sz="1800" spc="-1" strike="noStrike">
                <a:solidFill>
                  <a:schemeClr val="lt1">
                    <a:lumMod val="50000"/>
                  </a:schemeClr>
                </a:solidFill>
                <a:latin typeface="Calibri Light"/>
                <a:ea typeface="DejaVu Sans"/>
              </a:rPr>
              <a:t>Vitti et al. 2011.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2" name="Picture 12" descr=""/>
          <p:cNvPicPr/>
          <p:nvPr/>
        </p:nvPicPr>
        <p:blipFill>
          <a:blip r:embed="rId1"/>
          <a:srcRect l="843" t="674" r="843" b="74954"/>
          <a:stretch/>
        </p:blipFill>
        <p:spPr>
          <a:xfrm>
            <a:off x="801000" y="1467000"/>
            <a:ext cx="10591200" cy="2875680"/>
          </a:xfrm>
          <a:prstGeom prst="rect">
            <a:avLst/>
          </a:prstGeom>
          <a:ln w="38160">
            <a:solidFill>
              <a:srgbClr val="7e6483"/>
            </a:solidFill>
            <a:round/>
          </a:ln>
        </p:spPr>
      </p:pic>
      <p:sp>
        <p:nvSpPr>
          <p:cNvPr id="283" name="Title 7"/>
          <p:cNvSpPr/>
          <p:nvPr/>
        </p:nvSpPr>
        <p:spPr>
          <a:xfrm>
            <a:off x="1541160" y="4955400"/>
            <a:ext cx="9109080" cy="871200"/>
          </a:xfrm>
          <a:prstGeom prst="rect">
            <a:avLst/>
          </a:prstGeom>
          <a:noFill/>
          <a:ln w="0">
            <a:noFill/>
          </a:ln>
        </p:spPr>
        <p:style>
          <a:lnRef idx="0"/>
          <a:fillRef idx="0"/>
          <a:effectRef idx="0"/>
          <a:fontRef idx="minor"/>
        </p:style>
        <p:txBody>
          <a:bodyPr lIns="90000" rIns="90000" tIns="45000" bIns="45000" anchor="ctr">
            <a:normAutofit fontScale="68333"/>
          </a:bodyPr>
          <a:p>
            <a:pPr algn="ctr" defTabSz="914400">
              <a:lnSpc>
                <a:spcPct val="85000"/>
              </a:lnSpc>
            </a:pPr>
            <a:r>
              <a:rPr b="0" lang="en-US" sz="4400" spc="-120" strike="noStrike">
                <a:solidFill>
                  <a:srgbClr val="000000"/>
                </a:solidFill>
                <a:latin typeface="Calibri Light"/>
                <a:ea typeface="DejaVu Sans"/>
              </a:rPr>
              <a:t>Socio-political implications of the challenges </a:t>
            </a:r>
            <a:endParaRPr b="0" lang="en-US" sz="4400" spc="-1" strike="noStrike">
              <a:solidFill>
                <a:srgbClr val="000000"/>
              </a:solidFill>
              <a:latin typeface="Arial"/>
            </a:endParaRPr>
          </a:p>
          <a:p>
            <a:pPr algn="ctr" defTabSz="914400">
              <a:lnSpc>
                <a:spcPct val="85000"/>
              </a:lnSpc>
            </a:pPr>
            <a:r>
              <a:rPr b="0" lang="en-US" sz="4400" spc="-120" strike="noStrike">
                <a:solidFill>
                  <a:srgbClr val="000000"/>
                </a:solidFill>
                <a:latin typeface="Calibri Light"/>
                <a:ea typeface="DejaVu Sans"/>
              </a:rPr>
              <a:t>with interpreting trees </a:t>
            </a:r>
            <a:endParaRPr b="0" lang="en-US" sz="4400" spc="-1" strike="noStrike">
              <a:solidFill>
                <a:srgbClr val="000000"/>
              </a:solidFill>
              <a:latin typeface="Arial"/>
            </a:endParaRPr>
          </a:p>
        </p:txBody>
      </p:sp>
      <p:sp>
        <p:nvSpPr>
          <p:cNvPr id="284" name="PlaceHolder 1"/>
          <p:cNvSpPr>
            <a:spLocks noGrp="1"/>
          </p:cNvSpPr>
          <p:nvPr>
            <p:ph type="title"/>
          </p:nvPr>
        </p:nvSpPr>
        <p:spPr>
          <a:xfrm>
            <a:off x="364320" y="113040"/>
            <a:ext cx="10771920" cy="1190520"/>
          </a:xfrm>
          <a:prstGeom prst="rect">
            <a:avLst/>
          </a:prstGeom>
          <a:noFill/>
          <a:ln w="0">
            <a:noFill/>
          </a:ln>
        </p:spPr>
        <p:txBody>
          <a:bodyPr lIns="91440" rIns="91440" tIns="45720" bIns="45720" anchor="ctr">
            <a:normAutofit fontScale="87222" lnSpcReduction="10000"/>
          </a:bodyPr>
          <a:p>
            <a:pPr indent="0" defTabSz="914400">
              <a:lnSpc>
                <a:spcPct val="85000"/>
              </a:lnSpc>
              <a:buNone/>
              <a:tabLst>
                <a:tab algn="l" pos="0"/>
              </a:tabLst>
            </a:pPr>
            <a:r>
              <a:rPr b="0" lang="en-US" sz="5400" spc="-120" strike="noStrike">
                <a:solidFill>
                  <a:schemeClr val="dk1"/>
                </a:solidFill>
                <a:latin typeface="Calibri Light"/>
              </a:rPr>
              <a:t>Evidence of recent evolution in humans</a:t>
            </a:r>
            <a:endParaRPr b="0" lang="en-US" sz="5400" spc="-1" strike="noStrike">
              <a:solidFill>
                <a:srgbClr val="000000"/>
              </a:solidFill>
              <a:latin typeface="Arial"/>
            </a:endParaRPr>
          </a:p>
        </p:txBody>
      </p:sp>
      <p:sp>
        <p:nvSpPr>
          <p:cNvPr id="285" name="TextBox 6"/>
          <p:cNvSpPr/>
          <p:nvPr/>
        </p:nvSpPr>
        <p:spPr>
          <a:xfrm>
            <a:off x="10150560" y="6426000"/>
            <a:ext cx="2041560" cy="3639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en-US" sz="1800" spc="-1" strike="noStrike">
                <a:solidFill>
                  <a:schemeClr val="lt1">
                    <a:lumMod val="50000"/>
                  </a:schemeClr>
                </a:solidFill>
                <a:latin typeface="Calibri Light"/>
                <a:ea typeface="DejaVu Sans"/>
              </a:rPr>
              <a:t>Vitti et al. 2011.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title"/>
          </p:nvPr>
        </p:nvSpPr>
        <p:spPr>
          <a:xfrm>
            <a:off x="363960" y="113040"/>
            <a:ext cx="10771920" cy="1190520"/>
          </a:xfrm>
          <a:prstGeom prst="rect">
            <a:avLst/>
          </a:prstGeom>
          <a:noFill/>
          <a:ln w="0">
            <a:noFill/>
          </a:ln>
        </p:spPr>
        <p:txBody>
          <a:bodyPr lIns="91440" rIns="91440" tIns="45720" bIns="45720" anchor="ctr">
            <a:normAutofit/>
          </a:bodyPr>
          <a:p>
            <a:pPr indent="0" defTabSz="914400">
              <a:lnSpc>
                <a:spcPct val="85000"/>
              </a:lnSpc>
              <a:buNone/>
              <a:tabLst>
                <a:tab algn="l" pos="0"/>
              </a:tabLst>
            </a:pPr>
            <a:r>
              <a:rPr b="0" lang="en-US" sz="5400" spc="-120" strike="noStrike">
                <a:solidFill>
                  <a:schemeClr val="dk1"/>
                </a:solidFill>
                <a:latin typeface="Calibri Light"/>
              </a:rPr>
              <a:t>Another misconception</a:t>
            </a:r>
            <a:endParaRPr b="0" lang="en-US" sz="5400" spc="-1" strike="noStrike">
              <a:solidFill>
                <a:srgbClr val="000000"/>
              </a:solidFill>
              <a:latin typeface="Arial"/>
            </a:endParaRPr>
          </a:p>
        </p:txBody>
      </p:sp>
      <p:pic>
        <p:nvPicPr>
          <p:cNvPr id="287" name="Picture 13" descr=""/>
          <p:cNvPicPr/>
          <p:nvPr/>
        </p:nvPicPr>
        <p:blipFill>
          <a:blip r:embed="rId1"/>
          <a:srcRect l="843" t="674" r="843" b="74954"/>
          <a:stretch/>
        </p:blipFill>
        <p:spPr>
          <a:xfrm>
            <a:off x="801000" y="1467000"/>
            <a:ext cx="10591200" cy="2875680"/>
          </a:xfrm>
          <a:prstGeom prst="rect">
            <a:avLst/>
          </a:prstGeom>
          <a:ln w="38160">
            <a:solidFill>
              <a:srgbClr val="7e6483"/>
            </a:solidFill>
            <a:round/>
          </a:ln>
        </p:spPr>
      </p:pic>
      <p:sp>
        <p:nvSpPr>
          <p:cNvPr id="288" name="Title 9"/>
          <p:cNvSpPr/>
          <p:nvPr/>
        </p:nvSpPr>
        <p:spPr>
          <a:xfrm>
            <a:off x="1562040" y="4681080"/>
            <a:ext cx="9526320" cy="1419480"/>
          </a:xfrm>
          <a:prstGeom prst="rect">
            <a:avLst/>
          </a:prstGeom>
          <a:noFill/>
          <a:ln w="0">
            <a:noFill/>
          </a:ln>
        </p:spPr>
        <p:style>
          <a:lnRef idx="0"/>
          <a:fillRef idx="0"/>
          <a:effectRef idx="0"/>
          <a:fontRef idx="minor"/>
        </p:style>
        <p:txBody>
          <a:bodyPr lIns="90000" rIns="90000" tIns="45000" bIns="45000" anchor="ctr">
            <a:normAutofit fontScale="68333" lnSpcReduction="20000"/>
          </a:bodyPr>
          <a:p>
            <a:pPr algn="ctr" defTabSz="914400">
              <a:lnSpc>
                <a:spcPct val="85000"/>
              </a:lnSpc>
            </a:pPr>
            <a:r>
              <a:rPr b="0" lang="en-US" sz="4400" spc="-120" strike="noStrike">
                <a:solidFill>
                  <a:srgbClr val="000000"/>
                </a:solidFill>
                <a:latin typeface="Calibri Light"/>
                <a:ea typeface="DejaVu Sans"/>
              </a:rPr>
              <a:t>More recent evolution does not mean the organism is “better” evolved, or more superior, it just makes that organism better suited to a particular environment</a:t>
            </a:r>
            <a:endParaRPr b="0" lang="en-US" sz="4400" spc="-1" strike="noStrike">
              <a:solidFill>
                <a:srgbClr val="000000"/>
              </a:solidFill>
              <a:latin typeface="Arial"/>
            </a:endParaRPr>
          </a:p>
        </p:txBody>
      </p:sp>
      <p:sp>
        <p:nvSpPr>
          <p:cNvPr id="289" name="TextBox 7"/>
          <p:cNvSpPr/>
          <p:nvPr/>
        </p:nvSpPr>
        <p:spPr>
          <a:xfrm>
            <a:off x="10150560" y="6426000"/>
            <a:ext cx="2041560" cy="3639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en-US" sz="1800" spc="-1" strike="noStrike">
                <a:solidFill>
                  <a:schemeClr val="lt1">
                    <a:lumMod val="50000"/>
                  </a:schemeClr>
                </a:solidFill>
                <a:latin typeface="Calibri Light"/>
                <a:ea typeface="DejaVu Sans"/>
              </a:rPr>
              <a:t>Vitti et al. 2011.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title"/>
          </p:nvPr>
        </p:nvSpPr>
        <p:spPr>
          <a:xfrm>
            <a:off x="363960" y="113040"/>
            <a:ext cx="10771920" cy="1190520"/>
          </a:xfrm>
          <a:prstGeom prst="rect">
            <a:avLst/>
          </a:prstGeom>
          <a:noFill/>
          <a:ln w="0">
            <a:noFill/>
          </a:ln>
        </p:spPr>
        <p:txBody>
          <a:bodyPr lIns="91440" rIns="91440" tIns="45720" bIns="45720" anchor="ctr">
            <a:normAutofit/>
          </a:bodyPr>
          <a:p>
            <a:pPr indent="0" defTabSz="914400">
              <a:lnSpc>
                <a:spcPct val="85000"/>
              </a:lnSpc>
              <a:buNone/>
              <a:tabLst>
                <a:tab algn="l" pos="0"/>
              </a:tabLst>
            </a:pPr>
            <a:r>
              <a:rPr b="0" lang="en-US" sz="5400" spc="-120" strike="noStrike">
                <a:solidFill>
                  <a:schemeClr val="dk1"/>
                </a:solidFill>
                <a:latin typeface="Calibri Light"/>
              </a:rPr>
              <a:t>Another misconception</a:t>
            </a:r>
            <a:endParaRPr b="0" lang="en-US" sz="5400" spc="-1" strike="noStrike">
              <a:solidFill>
                <a:srgbClr val="000000"/>
              </a:solidFill>
              <a:latin typeface="Arial"/>
            </a:endParaRPr>
          </a:p>
        </p:txBody>
      </p:sp>
      <p:sp>
        <p:nvSpPr>
          <p:cNvPr id="291" name="TextBox 20"/>
          <p:cNvSpPr/>
          <p:nvPr/>
        </p:nvSpPr>
        <p:spPr>
          <a:xfrm>
            <a:off x="9425520" y="4662000"/>
            <a:ext cx="3250080" cy="63828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en-US" sz="1800" spc="-1" strike="noStrike">
                <a:solidFill>
                  <a:schemeClr val="lt1">
                    <a:lumMod val="50000"/>
                  </a:schemeClr>
                </a:solidFill>
                <a:latin typeface="Calibri Light"/>
                <a:ea typeface="DejaVu Sans"/>
              </a:rPr>
              <a:t>Jablonski and Chaplin 2010. </a:t>
            </a:r>
            <a:endParaRPr b="0" lang="en-US" sz="1800" spc="-1" strike="noStrike">
              <a:solidFill>
                <a:srgbClr val="000000"/>
              </a:solidFill>
              <a:latin typeface="Arial"/>
            </a:endParaRPr>
          </a:p>
        </p:txBody>
      </p:sp>
      <p:sp>
        <p:nvSpPr>
          <p:cNvPr id="292" name="Title 12"/>
          <p:cNvSpPr/>
          <p:nvPr/>
        </p:nvSpPr>
        <p:spPr>
          <a:xfrm>
            <a:off x="1562040" y="5279400"/>
            <a:ext cx="9526320" cy="1419480"/>
          </a:xfrm>
          <a:prstGeom prst="rect">
            <a:avLst/>
          </a:prstGeom>
          <a:noFill/>
          <a:ln w="0">
            <a:noFill/>
          </a:ln>
        </p:spPr>
        <p:style>
          <a:lnRef idx="0"/>
          <a:fillRef idx="0"/>
          <a:effectRef idx="0"/>
          <a:fontRef idx="minor"/>
        </p:style>
        <p:txBody>
          <a:bodyPr lIns="90000" rIns="90000" tIns="45000" bIns="45000" anchor="ctr">
            <a:normAutofit fontScale="68333" lnSpcReduction="20000"/>
          </a:bodyPr>
          <a:p>
            <a:pPr algn="ctr" defTabSz="914400">
              <a:lnSpc>
                <a:spcPct val="85000"/>
              </a:lnSpc>
            </a:pPr>
            <a:r>
              <a:rPr b="0" lang="en-US" sz="4400" spc="-120" strike="noStrike">
                <a:solidFill>
                  <a:srgbClr val="000000"/>
                </a:solidFill>
                <a:latin typeface="Calibri Light"/>
                <a:ea typeface="DejaVu Sans"/>
              </a:rPr>
              <a:t>More recent evolution does not mean the organism is “better” evolved, or more superior, it just makes that organism better suited to a particular environment</a:t>
            </a:r>
            <a:endParaRPr b="0" lang="en-US" sz="4400" spc="-1" strike="noStrike">
              <a:solidFill>
                <a:srgbClr val="000000"/>
              </a:solidFill>
              <a:latin typeface="Arial"/>
            </a:endParaRPr>
          </a:p>
        </p:txBody>
      </p:sp>
      <p:pic>
        <p:nvPicPr>
          <p:cNvPr id="293" name="Picture 18" descr="FIGURE 9.2 (A) Annual mean UVA (380 nm). Intensity is indicated by gradations from dark to light varying from 65 to 930 J·m−2 in 10 steps with oceans partially grayed-out. (B) Annual CoV for UVA (380 nm). Gradations of dark to light varying from 1 to 13 in 10 steps, with ocean area partially grayed-out."/>
          <p:cNvPicPr/>
          <p:nvPr/>
        </p:nvPicPr>
        <p:blipFill>
          <a:blip r:embed="rId1"/>
          <a:srcRect l="0" t="50006" r="0" b="0"/>
          <a:stretch/>
        </p:blipFill>
        <p:spPr>
          <a:xfrm>
            <a:off x="6287400" y="1278720"/>
            <a:ext cx="5409360" cy="3428280"/>
          </a:xfrm>
          <a:prstGeom prst="rect">
            <a:avLst/>
          </a:prstGeom>
          <a:ln w="0">
            <a:noFill/>
          </a:ln>
        </p:spPr>
      </p:pic>
      <p:sp>
        <p:nvSpPr>
          <p:cNvPr id="294" name="TextBox 21"/>
          <p:cNvSpPr/>
          <p:nvPr/>
        </p:nvSpPr>
        <p:spPr>
          <a:xfrm>
            <a:off x="710640" y="4303080"/>
            <a:ext cx="3250080" cy="3639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en-US" sz="1800" spc="-1" strike="noStrike">
                <a:solidFill>
                  <a:schemeClr val="lt1">
                    <a:lumMod val="50000"/>
                  </a:schemeClr>
                </a:solidFill>
                <a:latin typeface="Calibri Light"/>
                <a:ea typeface="DejaVu Sans"/>
              </a:rPr>
              <a:t>Chaplin 2007 </a:t>
            </a:r>
            <a:endParaRPr b="0" lang="en-US" sz="1800" spc="-1" strike="noStrike">
              <a:solidFill>
                <a:srgbClr val="000000"/>
              </a:solidFill>
              <a:latin typeface="Arial"/>
            </a:endParaRPr>
          </a:p>
        </p:txBody>
      </p:sp>
      <p:pic>
        <p:nvPicPr>
          <p:cNvPr id="295" name="Picture 19" descr="Details are in the caption following the image"/>
          <p:cNvPicPr/>
          <p:nvPr/>
        </p:nvPicPr>
        <p:blipFill>
          <a:blip r:embed="rId2"/>
          <a:stretch/>
        </p:blipFill>
        <p:spPr>
          <a:xfrm>
            <a:off x="548640" y="1511640"/>
            <a:ext cx="5387040" cy="2733480"/>
          </a:xfrm>
          <a:prstGeom prst="rect">
            <a:avLst/>
          </a:prstGeom>
          <a:ln w="0">
            <a:noFill/>
          </a:ln>
        </p:spPr>
      </p:pic>
      <p:sp>
        <p:nvSpPr>
          <p:cNvPr id="296" name="TextBox 22"/>
          <p:cNvSpPr/>
          <p:nvPr/>
        </p:nvSpPr>
        <p:spPr>
          <a:xfrm>
            <a:off x="2114640" y="1090800"/>
            <a:ext cx="4542120" cy="5166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n-US" sz="2800" spc="-1" strike="noStrike">
                <a:solidFill>
                  <a:schemeClr val="dk1"/>
                </a:solidFill>
                <a:latin typeface="Calibri Light"/>
                <a:ea typeface="DejaVu Sans"/>
              </a:rPr>
              <a:t>Skin coloration</a:t>
            </a:r>
            <a:endParaRPr b="0" lang="en-US" sz="2800" spc="-1" strike="noStrike">
              <a:solidFill>
                <a:srgbClr val="000000"/>
              </a:solidFill>
              <a:latin typeface="Arial"/>
            </a:endParaRPr>
          </a:p>
        </p:txBody>
      </p:sp>
      <p:sp>
        <p:nvSpPr>
          <p:cNvPr id="297" name="TextBox 23"/>
          <p:cNvSpPr/>
          <p:nvPr/>
        </p:nvSpPr>
        <p:spPr>
          <a:xfrm>
            <a:off x="8512200" y="939600"/>
            <a:ext cx="1504800" cy="5166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n-US" sz="2800" spc="-1" strike="noStrike">
                <a:solidFill>
                  <a:schemeClr val="dk1"/>
                </a:solidFill>
                <a:latin typeface="Calibri Light"/>
                <a:ea typeface="DejaVu Sans"/>
              </a:rPr>
              <a:t>UV B </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438120" y="102600"/>
            <a:ext cx="10771560" cy="134568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pc="-1" strike="noStrike">
                <a:solidFill>
                  <a:schemeClr val="dk1"/>
                </a:solidFill>
                <a:latin typeface="Calibri Light"/>
              </a:rPr>
              <a:t>Term Project </a:t>
            </a:r>
            <a:endParaRPr b="0" lang="en-US" sz="4400" spc="-1" strike="noStrike">
              <a:solidFill>
                <a:srgbClr val="000000"/>
              </a:solidFill>
              <a:latin typeface="Arial"/>
            </a:endParaRPr>
          </a:p>
        </p:txBody>
      </p:sp>
      <p:pic>
        <p:nvPicPr>
          <p:cNvPr id="214" name="Picture 3" descr=""/>
          <p:cNvPicPr/>
          <p:nvPr/>
        </p:nvPicPr>
        <p:blipFill>
          <a:blip r:embed="rId1"/>
          <a:stretch/>
        </p:blipFill>
        <p:spPr>
          <a:xfrm>
            <a:off x="8879400" y="632880"/>
            <a:ext cx="3127680" cy="2345400"/>
          </a:xfrm>
          <a:prstGeom prst="rect">
            <a:avLst/>
          </a:prstGeom>
          <a:ln w="0">
            <a:noFill/>
          </a:ln>
        </p:spPr>
      </p:pic>
      <p:sp>
        <p:nvSpPr>
          <p:cNvPr id="215" name="Rectangle 5"/>
          <p:cNvSpPr/>
          <p:nvPr/>
        </p:nvSpPr>
        <p:spPr>
          <a:xfrm>
            <a:off x="438120" y="1231200"/>
            <a:ext cx="8273520" cy="5213160"/>
          </a:xfrm>
          <a:prstGeom prst="rect">
            <a:avLst/>
          </a:prstGeom>
          <a:noFill/>
          <a:ln w="0">
            <a:noFill/>
          </a:ln>
        </p:spPr>
        <p:style>
          <a:lnRef idx="0"/>
          <a:fillRef idx="0"/>
          <a:effectRef idx="0"/>
          <a:fontRef idx="minor"/>
        </p:style>
        <p:txBody>
          <a:bodyPr lIns="90000" rIns="90000" tIns="45000" bIns="45000" anchor="t">
            <a:spAutoFit/>
          </a:bodyPr>
          <a:p>
            <a:pPr marL="216000" indent="-216000" defTabSz="457200">
              <a:lnSpc>
                <a:spcPct val="100000"/>
              </a:lnSpc>
              <a:tabLst>
                <a:tab algn="l" pos="0"/>
              </a:tabLst>
            </a:pPr>
            <a:r>
              <a:rPr b="0" lang="en-US" sz="2800" spc="-1" strike="noStrike">
                <a:solidFill>
                  <a:schemeClr val="dk1"/>
                </a:solidFill>
                <a:latin typeface="Calibri"/>
                <a:ea typeface="DejaVu Sans"/>
              </a:rPr>
              <a:t>This term we will be participating in a course project on the Oak Creek Watershed where we will be </a:t>
            </a:r>
            <a:r>
              <a:rPr b="0" lang="en-US" sz="2800" spc="-1" strike="noStrike">
                <a:solidFill>
                  <a:schemeClr val="accent1"/>
                </a:solidFill>
                <a:latin typeface="Calibri"/>
                <a:ea typeface="DejaVu Sans"/>
              </a:rPr>
              <a:t>examining the impact of a noxious weed called false brome </a:t>
            </a:r>
            <a:r>
              <a:rPr b="0" lang="en-US" sz="2800" spc="-1" strike="noStrike">
                <a:solidFill>
                  <a:schemeClr val="dk1"/>
                </a:solidFill>
                <a:latin typeface="Calibri"/>
                <a:ea typeface="DejaVu Sans"/>
              </a:rPr>
              <a:t>and studying the plant community ecology of the ecosystem in order to determine its impacts.</a:t>
            </a:r>
            <a:endParaRPr b="0" lang="en-US" sz="2800" spc="-1" strike="noStrike">
              <a:solidFill>
                <a:srgbClr val="000000"/>
              </a:solidFill>
              <a:latin typeface="Arial"/>
            </a:endParaRPr>
          </a:p>
          <a:p>
            <a:pPr marL="216000" indent="-216000" defTabSz="457200">
              <a:lnSpc>
                <a:spcPct val="100000"/>
              </a:lnSpc>
              <a:tabLst>
                <a:tab algn="l" pos="0"/>
              </a:tabLst>
            </a:pPr>
            <a:r>
              <a:rPr b="0" lang="en-US" sz="2800" spc="-1" strike="noStrike">
                <a:solidFill>
                  <a:srgbClr val="000000"/>
                </a:solidFill>
                <a:latin typeface="Arial"/>
                <a:ea typeface="DejaVu Sans"/>
              </a:rPr>
              <a:t> </a:t>
            </a:r>
            <a:endParaRPr b="0" lang="en-US" sz="2800" spc="-1" strike="noStrike">
              <a:solidFill>
                <a:srgbClr val="000000"/>
              </a:solidFill>
              <a:latin typeface="Arial"/>
            </a:endParaRPr>
          </a:p>
          <a:p>
            <a:pPr marL="216000" indent="-216000" defTabSz="457200">
              <a:lnSpc>
                <a:spcPct val="100000"/>
              </a:lnSpc>
              <a:tabLst>
                <a:tab algn="l" pos="0"/>
              </a:tabLst>
            </a:pPr>
            <a:r>
              <a:rPr b="0" lang="en-US" sz="2800" spc="-1" strike="noStrike">
                <a:solidFill>
                  <a:schemeClr val="dk1"/>
                </a:solidFill>
                <a:latin typeface="Calibri"/>
                <a:ea typeface="DejaVu Sans"/>
              </a:rPr>
              <a:t>You will be developing your own scientific question and hypothesis as a group based on the available data and testing this hypothesis using the class data. Then you and your group will analyze the data collected by pervious students in the course and write up a final project report. </a:t>
            </a:r>
            <a:endParaRPr b="0" lang="en-US" sz="2800" spc="-1" strike="noStrike">
              <a:solidFill>
                <a:srgbClr val="000000"/>
              </a:solidFill>
              <a:latin typeface="Arial"/>
            </a:endParaRPr>
          </a:p>
        </p:txBody>
      </p:sp>
      <p:pic>
        <p:nvPicPr>
          <p:cNvPr id="216" name="Picture 2" descr="False Brome | Columbia Gorge"/>
          <p:cNvPicPr/>
          <p:nvPr/>
        </p:nvPicPr>
        <p:blipFill>
          <a:blip r:embed="rId2"/>
          <a:stretch/>
        </p:blipFill>
        <p:spPr>
          <a:xfrm>
            <a:off x="8879400" y="3862800"/>
            <a:ext cx="3127680" cy="2361240"/>
          </a:xfrm>
          <a:prstGeom prst="rect">
            <a:avLst/>
          </a:prstGeom>
          <a:ln w="0">
            <a:noFill/>
          </a:ln>
        </p:spPr>
      </p:pic>
      <p:pic>
        <p:nvPicPr>
          <p:cNvPr id="217" name="Picture 4" descr="Bush - Emoji | fnbr.co — Fortnite Cosmetics"/>
          <p:cNvPicPr/>
          <p:nvPr/>
        </p:nvPicPr>
        <p:blipFill>
          <a:blip r:embed="rId3"/>
          <a:stretch/>
        </p:blipFill>
        <p:spPr>
          <a:xfrm>
            <a:off x="8005320" y="1209600"/>
            <a:ext cx="4875840" cy="4875840"/>
          </a:xfrm>
          <a:prstGeom prst="rect">
            <a:avLst/>
          </a:prstGeom>
          <a:ln w="0">
            <a:noFill/>
          </a:ln>
        </p:spPr>
      </p:pic>
    </p:spTree>
  </p:cSld>
  <mc:AlternateContent>
    <mc:Choice Requires="p14">
      <p:transition spd="slow" p14:dur="2000"/>
    </mc:Choice>
    <mc:Fallback>
      <p:transition spd="slow"/>
    </mc:Fallback>
  </mc:AlternateContent>
  <p:timing>
    <p:tnLst>
      <p:par>
        <p:cTn id="35" dur="indefinite" restart="never" nodeType="tmRoot">
          <p:childTnLst>
            <p:seq>
              <p:cTn id="36" dur="indefinite" nodeType="mainSeq">
                <p:childTnLst>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215">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21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title"/>
          </p:nvPr>
        </p:nvSpPr>
        <p:spPr>
          <a:xfrm>
            <a:off x="363960" y="113040"/>
            <a:ext cx="10771920" cy="1190520"/>
          </a:xfrm>
          <a:prstGeom prst="rect">
            <a:avLst/>
          </a:prstGeom>
          <a:noFill/>
          <a:ln w="0">
            <a:noFill/>
          </a:ln>
        </p:spPr>
        <p:txBody>
          <a:bodyPr lIns="91440" rIns="91440" tIns="45720" bIns="45720" anchor="ctr">
            <a:normAutofit/>
          </a:bodyPr>
          <a:p>
            <a:pPr indent="0" defTabSz="914400">
              <a:lnSpc>
                <a:spcPct val="85000"/>
              </a:lnSpc>
              <a:buNone/>
              <a:tabLst>
                <a:tab algn="l" pos="0"/>
              </a:tabLst>
            </a:pPr>
            <a:r>
              <a:rPr b="0" lang="en-US" sz="5400" spc="-120" strike="noStrike">
                <a:solidFill>
                  <a:schemeClr val="dk1"/>
                </a:solidFill>
                <a:latin typeface="Calibri Light"/>
              </a:rPr>
              <a:t>Another misconception</a:t>
            </a:r>
            <a:endParaRPr b="0" lang="en-US" sz="5400" spc="-1" strike="noStrike">
              <a:solidFill>
                <a:srgbClr val="000000"/>
              </a:solidFill>
              <a:latin typeface="Arial"/>
            </a:endParaRPr>
          </a:p>
        </p:txBody>
      </p:sp>
      <p:sp>
        <p:nvSpPr>
          <p:cNvPr id="299" name="TextBox 24"/>
          <p:cNvSpPr/>
          <p:nvPr/>
        </p:nvSpPr>
        <p:spPr>
          <a:xfrm>
            <a:off x="9425520" y="4662000"/>
            <a:ext cx="3250080" cy="63828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en-US" sz="1800" spc="-1" strike="noStrike">
                <a:solidFill>
                  <a:schemeClr val="lt1">
                    <a:lumMod val="50000"/>
                  </a:schemeClr>
                </a:solidFill>
                <a:latin typeface="Calibri Light"/>
                <a:ea typeface="DejaVu Sans"/>
              </a:rPr>
              <a:t>Jablonski and Chaplin 2010. </a:t>
            </a:r>
            <a:endParaRPr b="0" lang="en-US" sz="1800" spc="-1" strike="noStrike">
              <a:solidFill>
                <a:srgbClr val="000000"/>
              </a:solidFill>
              <a:latin typeface="Arial"/>
            </a:endParaRPr>
          </a:p>
        </p:txBody>
      </p:sp>
      <p:sp>
        <p:nvSpPr>
          <p:cNvPr id="300" name="Title 16"/>
          <p:cNvSpPr/>
          <p:nvPr/>
        </p:nvSpPr>
        <p:spPr>
          <a:xfrm>
            <a:off x="1562040" y="5135400"/>
            <a:ext cx="9526320" cy="1419480"/>
          </a:xfrm>
          <a:prstGeom prst="rect">
            <a:avLst/>
          </a:prstGeom>
          <a:noFill/>
          <a:ln w="0">
            <a:noFill/>
          </a:ln>
        </p:spPr>
        <p:style>
          <a:lnRef idx="0"/>
          <a:fillRef idx="0"/>
          <a:effectRef idx="0"/>
          <a:fontRef idx="minor"/>
        </p:style>
        <p:txBody>
          <a:bodyPr lIns="90000" rIns="90000" tIns="45000" bIns="45000" anchor="ctr">
            <a:normAutofit/>
          </a:bodyPr>
          <a:p>
            <a:pPr algn="ctr" defTabSz="914400">
              <a:lnSpc>
                <a:spcPct val="85000"/>
              </a:lnSpc>
            </a:pPr>
            <a:r>
              <a:rPr b="0" lang="en-US" sz="3200" spc="-120" strike="noStrike">
                <a:solidFill>
                  <a:srgbClr val="000000"/>
                </a:solidFill>
                <a:latin typeface="Calibri Light"/>
                <a:ea typeface="DejaVu Sans"/>
              </a:rPr>
              <a:t>Lighter skin evolved as a response to the reduced availability of UV light. </a:t>
            </a:r>
            <a:endParaRPr b="0" lang="en-US" sz="3200" spc="-1" strike="noStrike">
              <a:solidFill>
                <a:srgbClr val="000000"/>
              </a:solidFill>
              <a:latin typeface="Arial"/>
            </a:endParaRPr>
          </a:p>
        </p:txBody>
      </p:sp>
      <p:pic>
        <p:nvPicPr>
          <p:cNvPr id="301" name="Picture 20" descr="FIGURE 9.2 (A) Annual mean UVA (380 nm). Intensity is indicated by gradations from dark to light varying from 65 to 930 J·m−2 in 10 steps with oceans partially grayed-out. (B) Annual CoV for UVA (380 nm). Gradations of dark to light varying from 1 to 13 in 10 steps, with ocean area partially grayed-out."/>
          <p:cNvPicPr/>
          <p:nvPr/>
        </p:nvPicPr>
        <p:blipFill>
          <a:blip r:embed="rId1"/>
          <a:srcRect l="0" t="50006" r="0" b="0"/>
          <a:stretch/>
        </p:blipFill>
        <p:spPr>
          <a:xfrm>
            <a:off x="6287400" y="1278720"/>
            <a:ext cx="5409360" cy="3428280"/>
          </a:xfrm>
          <a:prstGeom prst="rect">
            <a:avLst/>
          </a:prstGeom>
          <a:ln w="0">
            <a:noFill/>
          </a:ln>
        </p:spPr>
      </p:pic>
      <p:sp>
        <p:nvSpPr>
          <p:cNvPr id="302" name="TextBox 25"/>
          <p:cNvSpPr/>
          <p:nvPr/>
        </p:nvSpPr>
        <p:spPr>
          <a:xfrm>
            <a:off x="710640" y="4303080"/>
            <a:ext cx="3250080" cy="3639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en-US" sz="1800" spc="-1" strike="noStrike">
                <a:solidFill>
                  <a:schemeClr val="lt1">
                    <a:lumMod val="50000"/>
                  </a:schemeClr>
                </a:solidFill>
                <a:latin typeface="Calibri Light"/>
                <a:ea typeface="DejaVu Sans"/>
              </a:rPr>
              <a:t>Chaplin 2007 </a:t>
            </a:r>
            <a:endParaRPr b="0" lang="en-US" sz="1800" spc="-1" strike="noStrike">
              <a:solidFill>
                <a:srgbClr val="000000"/>
              </a:solidFill>
              <a:latin typeface="Arial"/>
            </a:endParaRPr>
          </a:p>
        </p:txBody>
      </p:sp>
      <p:pic>
        <p:nvPicPr>
          <p:cNvPr id="303" name="Picture 21" descr="Details are in the caption following the image"/>
          <p:cNvPicPr/>
          <p:nvPr/>
        </p:nvPicPr>
        <p:blipFill>
          <a:blip r:embed="rId2"/>
          <a:stretch/>
        </p:blipFill>
        <p:spPr>
          <a:xfrm>
            <a:off x="548640" y="1511640"/>
            <a:ext cx="5387040" cy="2733480"/>
          </a:xfrm>
          <a:prstGeom prst="rect">
            <a:avLst/>
          </a:prstGeom>
          <a:ln w="0">
            <a:noFill/>
          </a:ln>
        </p:spPr>
      </p:pic>
      <p:sp>
        <p:nvSpPr>
          <p:cNvPr id="304" name="TextBox 26"/>
          <p:cNvSpPr/>
          <p:nvPr/>
        </p:nvSpPr>
        <p:spPr>
          <a:xfrm>
            <a:off x="2114640" y="1090800"/>
            <a:ext cx="4542120" cy="5166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n-US" sz="2800" spc="-1" strike="noStrike">
                <a:solidFill>
                  <a:schemeClr val="dk1"/>
                </a:solidFill>
                <a:latin typeface="Calibri Light"/>
                <a:ea typeface="DejaVu Sans"/>
              </a:rPr>
              <a:t>Skin coloration</a:t>
            </a:r>
            <a:endParaRPr b="0" lang="en-US" sz="2800" spc="-1" strike="noStrike">
              <a:solidFill>
                <a:srgbClr val="000000"/>
              </a:solidFill>
              <a:latin typeface="Arial"/>
            </a:endParaRPr>
          </a:p>
        </p:txBody>
      </p:sp>
      <p:sp>
        <p:nvSpPr>
          <p:cNvPr id="305" name="TextBox 27"/>
          <p:cNvSpPr/>
          <p:nvPr/>
        </p:nvSpPr>
        <p:spPr>
          <a:xfrm>
            <a:off x="8512200" y="939600"/>
            <a:ext cx="1504800" cy="5166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n-US" sz="2800" spc="-1" strike="noStrike">
                <a:solidFill>
                  <a:schemeClr val="dk1"/>
                </a:solidFill>
                <a:latin typeface="Calibri Light"/>
                <a:ea typeface="DejaVu Sans"/>
              </a:rPr>
              <a:t>UV B </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title"/>
          </p:nvPr>
        </p:nvSpPr>
        <p:spPr>
          <a:xfrm>
            <a:off x="695160" y="2585520"/>
            <a:ext cx="10771560" cy="165708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800" spc="-120" strike="noStrike">
                <a:solidFill>
                  <a:schemeClr val="accent1"/>
                </a:solidFill>
                <a:latin typeface="Calibri Light"/>
              </a:rPr>
              <a:t>Questions?</a:t>
            </a:r>
            <a:endParaRPr b="0" lang="en-US" sz="4800" spc="-1" strike="noStrike">
              <a:solidFill>
                <a:srgbClr val="000000"/>
              </a:solidFill>
              <a:latin typeface="Arial"/>
            </a:endParaRPr>
          </a:p>
        </p:txBody>
      </p:sp>
      <p:pic>
        <p:nvPicPr>
          <p:cNvPr id="307" name="Picture 2" descr=""/>
          <p:cNvPicPr/>
          <p:nvPr/>
        </p:nvPicPr>
        <p:blipFill>
          <a:blip r:embed="rId1"/>
          <a:srcRect l="729" t="39587" r="55665" b="3505"/>
          <a:stretch/>
        </p:blipFill>
        <p:spPr>
          <a:xfrm>
            <a:off x="5845320" y="182880"/>
            <a:ext cx="5203800" cy="649116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title"/>
          </p:nvPr>
        </p:nvSpPr>
        <p:spPr>
          <a:xfrm>
            <a:off x="255960" y="525600"/>
            <a:ext cx="10771920" cy="853200"/>
          </a:xfrm>
          <a:prstGeom prst="rect">
            <a:avLst/>
          </a:prstGeom>
          <a:noFill/>
          <a:ln w="0">
            <a:noFill/>
          </a:ln>
        </p:spPr>
        <p:txBody>
          <a:bodyPr lIns="91440" rIns="91440" tIns="45720" bIns="45720" anchor="ctr">
            <a:noAutofit/>
          </a:bodyPr>
          <a:p>
            <a:pPr indent="0" defTabSz="914400">
              <a:lnSpc>
                <a:spcPct val="85000"/>
              </a:lnSpc>
              <a:buNone/>
              <a:tabLst>
                <a:tab algn="l" pos="0"/>
              </a:tabLst>
            </a:pPr>
            <a:r>
              <a:rPr b="0" lang="en-US" sz="5400" spc="-120" strike="noStrike">
                <a:solidFill>
                  <a:srgbClr val="000000"/>
                </a:solidFill>
                <a:latin typeface="Calibri Light"/>
              </a:rPr>
              <a:t>Part 1: data collection practice</a:t>
            </a:r>
            <a:endParaRPr b="0" lang="en-US" sz="5400" spc="-1" strike="noStrike">
              <a:solidFill>
                <a:srgbClr val="000000"/>
              </a:solidFill>
              <a:latin typeface="Arial"/>
            </a:endParaRPr>
          </a:p>
        </p:txBody>
      </p:sp>
      <p:sp>
        <p:nvSpPr>
          <p:cNvPr id="309" name="PlaceHolder 2"/>
          <p:cNvSpPr>
            <a:spLocks noGrp="1"/>
          </p:cNvSpPr>
          <p:nvPr>
            <p:ph/>
          </p:nvPr>
        </p:nvSpPr>
        <p:spPr>
          <a:xfrm>
            <a:off x="637200" y="1787760"/>
            <a:ext cx="3248280" cy="3282120"/>
          </a:xfrm>
          <a:prstGeom prst="rect">
            <a:avLst/>
          </a:prstGeom>
          <a:noFill/>
          <a:ln w="0">
            <a:noFill/>
          </a:ln>
        </p:spPr>
        <p:txBody>
          <a:bodyPr lIns="91440" rIns="91440" tIns="45720" bIns="45720" anchor="t">
            <a:normAutofit/>
          </a:bodyPr>
          <a:p>
            <a:pPr marL="91440" indent="-91440" defTabSz="914400">
              <a:lnSpc>
                <a:spcPct val="85000"/>
              </a:lnSpc>
              <a:spcBef>
                <a:spcPts val="1301"/>
              </a:spcBef>
              <a:buClr>
                <a:srgbClr val="262626"/>
              </a:buClr>
              <a:buFont typeface="Arial"/>
              <a:buChar char=" "/>
            </a:pPr>
            <a:r>
              <a:rPr b="0" lang="en-US" sz="3000" spc="-1" strike="noStrike">
                <a:solidFill>
                  <a:schemeClr val="dk1">
                    <a:lumMod val="85000"/>
                    <a:lumOff val="15000"/>
                  </a:schemeClr>
                </a:solidFill>
                <a:latin typeface="Calibri Light"/>
              </a:rPr>
              <a:t>Two different foam boards represent two different terrestrial areas. </a:t>
            </a:r>
            <a:endParaRPr b="0" lang="en-US" sz="30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p:txBody>
      </p:sp>
      <p:pic>
        <p:nvPicPr>
          <p:cNvPr id="310" name="Picture 16" descr="A picture containing text, queen&#10;&#10;Description automatically generated"/>
          <p:cNvPicPr/>
          <p:nvPr/>
        </p:nvPicPr>
        <p:blipFill>
          <a:blip r:embed="rId1"/>
          <a:stretch/>
        </p:blipFill>
        <p:spPr>
          <a:xfrm>
            <a:off x="5191200" y="1392480"/>
            <a:ext cx="6228720" cy="467136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1" name="Picture 17" descr="A picture containing text, queen&#10;&#10;Description automatically generated"/>
          <p:cNvPicPr/>
          <p:nvPr/>
        </p:nvPicPr>
        <p:blipFill>
          <a:blip r:embed="rId1"/>
          <a:stretch/>
        </p:blipFill>
        <p:spPr>
          <a:xfrm>
            <a:off x="5191200" y="1392480"/>
            <a:ext cx="6228720" cy="4671360"/>
          </a:xfrm>
          <a:prstGeom prst="rect">
            <a:avLst/>
          </a:prstGeom>
          <a:ln w="0">
            <a:noFill/>
          </a:ln>
        </p:spPr>
      </p:pic>
      <p:sp>
        <p:nvSpPr>
          <p:cNvPr id="312" name="PlaceHolder 1"/>
          <p:cNvSpPr>
            <a:spLocks noGrp="1"/>
          </p:cNvSpPr>
          <p:nvPr>
            <p:ph type="title"/>
          </p:nvPr>
        </p:nvSpPr>
        <p:spPr>
          <a:xfrm>
            <a:off x="255960" y="525600"/>
            <a:ext cx="10771920" cy="853200"/>
          </a:xfrm>
          <a:prstGeom prst="rect">
            <a:avLst/>
          </a:prstGeom>
          <a:noFill/>
          <a:ln w="0">
            <a:noFill/>
          </a:ln>
        </p:spPr>
        <p:txBody>
          <a:bodyPr lIns="91440" rIns="91440" tIns="45720" bIns="45720" anchor="ctr">
            <a:noAutofit/>
          </a:bodyPr>
          <a:p>
            <a:pPr indent="0" defTabSz="914400">
              <a:lnSpc>
                <a:spcPct val="85000"/>
              </a:lnSpc>
              <a:buNone/>
              <a:tabLst>
                <a:tab algn="l" pos="0"/>
              </a:tabLst>
            </a:pPr>
            <a:r>
              <a:rPr b="0" lang="en-US" sz="5400" spc="-120" strike="noStrike">
                <a:solidFill>
                  <a:srgbClr val="000000"/>
                </a:solidFill>
                <a:latin typeface="Calibri Light"/>
              </a:rPr>
              <a:t>Part 1: data collection practice</a:t>
            </a:r>
            <a:endParaRPr b="0" lang="en-US" sz="5400" spc="-1" strike="noStrike">
              <a:solidFill>
                <a:srgbClr val="000000"/>
              </a:solidFill>
              <a:latin typeface="Arial"/>
            </a:endParaRPr>
          </a:p>
        </p:txBody>
      </p:sp>
      <p:sp>
        <p:nvSpPr>
          <p:cNvPr id="313" name="PlaceHolder 2"/>
          <p:cNvSpPr>
            <a:spLocks noGrp="1"/>
          </p:cNvSpPr>
          <p:nvPr>
            <p:ph/>
          </p:nvPr>
        </p:nvSpPr>
        <p:spPr>
          <a:xfrm>
            <a:off x="637200" y="1787760"/>
            <a:ext cx="3248280" cy="3282120"/>
          </a:xfrm>
          <a:prstGeom prst="rect">
            <a:avLst/>
          </a:prstGeom>
          <a:noFill/>
          <a:ln w="0">
            <a:noFill/>
          </a:ln>
        </p:spPr>
        <p:txBody>
          <a:bodyPr lIns="91440" rIns="91440" tIns="45720" bIns="45720" anchor="t">
            <a:normAutofit/>
          </a:bodyPr>
          <a:p>
            <a:pPr marL="91440" indent="-91440" defTabSz="914400">
              <a:lnSpc>
                <a:spcPct val="85000"/>
              </a:lnSpc>
              <a:spcBef>
                <a:spcPts val="1301"/>
              </a:spcBef>
              <a:buClr>
                <a:srgbClr val="262626"/>
              </a:buClr>
              <a:buFont typeface="Arial"/>
              <a:buChar char=" "/>
            </a:pPr>
            <a:r>
              <a:rPr b="0" lang="en-US" sz="3000" spc="-1" strike="noStrike">
                <a:solidFill>
                  <a:schemeClr val="dk1">
                    <a:lumMod val="85000"/>
                    <a:lumOff val="15000"/>
                  </a:schemeClr>
                </a:solidFill>
                <a:latin typeface="Calibri Light"/>
              </a:rPr>
              <a:t>Using pins and a string – create a </a:t>
            </a:r>
            <a:r>
              <a:rPr b="0" lang="en-US" sz="3000" spc="-1" strike="noStrike">
                <a:solidFill>
                  <a:srgbClr val="bf0041"/>
                </a:solidFill>
                <a:latin typeface="Calibri Light"/>
              </a:rPr>
              <a:t>base transect</a:t>
            </a:r>
            <a:r>
              <a:rPr b="0" lang="en-US" sz="3000" spc="-1" strike="noStrike">
                <a:solidFill>
                  <a:schemeClr val="accent3"/>
                </a:solidFill>
                <a:latin typeface="Calibri Light"/>
              </a:rPr>
              <a:t> </a:t>
            </a:r>
            <a:r>
              <a:rPr b="0" lang="en-US" sz="3000" spc="-1" strike="noStrike">
                <a:solidFill>
                  <a:schemeClr val="dk1"/>
                </a:solidFill>
                <a:latin typeface="Calibri Light"/>
              </a:rPr>
              <a:t>along</a:t>
            </a:r>
            <a:r>
              <a:rPr b="0" lang="en-US" sz="3000" spc="-1" strike="noStrike">
                <a:solidFill>
                  <a:schemeClr val="accent3"/>
                </a:solidFill>
                <a:latin typeface="Calibri Light"/>
              </a:rPr>
              <a:t> </a:t>
            </a:r>
            <a:r>
              <a:rPr b="0" lang="en-US" sz="3000" spc="-1" strike="noStrike">
                <a:solidFill>
                  <a:schemeClr val="dk1"/>
                </a:solidFill>
                <a:latin typeface="Calibri Light"/>
              </a:rPr>
              <a:t>the river starting at the </a:t>
            </a:r>
            <a:r>
              <a:rPr b="1" lang="en-US" sz="3000" spc="-1" strike="noStrike">
                <a:solidFill>
                  <a:schemeClr val="dk1"/>
                </a:solidFill>
                <a:latin typeface="Calibri Light"/>
              </a:rPr>
              <a:t>X</a:t>
            </a:r>
            <a:r>
              <a:rPr b="0" lang="en-US" sz="3000" spc="-1" strike="noStrike">
                <a:solidFill>
                  <a:schemeClr val="dk1"/>
                </a:solidFill>
                <a:latin typeface="Calibri Light"/>
              </a:rPr>
              <a:t>.</a:t>
            </a:r>
            <a:endParaRPr b="0" lang="en-US" sz="30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p:txBody>
      </p:sp>
      <p:cxnSp>
        <p:nvCxnSpPr>
          <p:cNvPr id="314" name="Straight Connector 2"/>
          <p:cNvCxnSpPr/>
          <p:nvPr/>
        </p:nvCxnSpPr>
        <p:spPr>
          <a:xfrm>
            <a:off x="5512680" y="5503320"/>
            <a:ext cx="6228360" cy="720"/>
          </a:xfrm>
          <a:prstGeom prst="straightConnector1">
            <a:avLst/>
          </a:prstGeom>
          <a:ln w="76320">
            <a:solidFill>
              <a:srgbClr val="000000">
                <a:lumMod val="95000"/>
                <a:lumOff val="5000"/>
              </a:srgbClr>
            </a:solidFill>
            <a:round/>
          </a:ln>
        </p:spPr>
      </p:cxnSp>
      <p:pic>
        <p:nvPicPr>
          <p:cNvPr id="315" name="Graphic 3" descr="Pin with solid fill"/>
          <p:cNvPicPr/>
          <p:nvPr/>
        </p:nvPicPr>
        <p:blipFill>
          <a:blip r:embed="rId2">
            <a:extLst>
              <a:ext uri="{96DAC541-7B7A-43D3-8B79-37D633B846F1}">
                <asvg:svgBlip xmlns:asvg="http://schemas.microsoft.com/office/drawing/2016/SVG/main" r:embed="rId3"/>
              </a:ext>
            </a:extLst>
          </a:blip>
          <a:stretch/>
        </p:blipFill>
        <p:spPr>
          <a:xfrm rot="3211800">
            <a:off x="10643760" y="4594320"/>
            <a:ext cx="913680" cy="913680"/>
          </a:xfrm>
          <a:prstGeom prst="rect">
            <a:avLst/>
          </a:prstGeom>
          <a:ln w="0">
            <a:noFill/>
          </a:ln>
        </p:spPr>
      </p:pic>
      <p:pic>
        <p:nvPicPr>
          <p:cNvPr id="316" name="Graphic 4" descr="Pin with solid fill"/>
          <p:cNvPicPr/>
          <p:nvPr/>
        </p:nvPicPr>
        <p:blipFill>
          <a:blip r:embed="rId4">
            <a:extLst>
              <a:ext uri="{96DAC541-7B7A-43D3-8B79-37D633B846F1}">
                <asvg:svgBlip xmlns:asvg="http://schemas.microsoft.com/office/drawing/2016/SVG/main" r:embed="rId5"/>
              </a:ext>
            </a:extLst>
          </a:blip>
          <a:stretch/>
        </p:blipFill>
        <p:spPr>
          <a:xfrm rot="2271600">
            <a:off x="5055480" y="4612320"/>
            <a:ext cx="913680" cy="91368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7" name="Picture 22" descr="A picture containing text, queen&#10;&#10;Description automatically generated"/>
          <p:cNvPicPr/>
          <p:nvPr/>
        </p:nvPicPr>
        <p:blipFill>
          <a:blip r:embed="rId1"/>
          <a:stretch/>
        </p:blipFill>
        <p:spPr>
          <a:xfrm>
            <a:off x="5233680" y="1379520"/>
            <a:ext cx="6143760" cy="4607640"/>
          </a:xfrm>
          <a:prstGeom prst="rect">
            <a:avLst/>
          </a:prstGeom>
          <a:ln w="0">
            <a:noFill/>
          </a:ln>
        </p:spPr>
      </p:pic>
      <p:sp>
        <p:nvSpPr>
          <p:cNvPr id="318" name="PlaceHolder 1"/>
          <p:cNvSpPr>
            <a:spLocks noGrp="1"/>
          </p:cNvSpPr>
          <p:nvPr>
            <p:ph type="title"/>
          </p:nvPr>
        </p:nvSpPr>
        <p:spPr>
          <a:xfrm>
            <a:off x="255960" y="525600"/>
            <a:ext cx="10771920" cy="853200"/>
          </a:xfrm>
          <a:prstGeom prst="rect">
            <a:avLst/>
          </a:prstGeom>
          <a:noFill/>
          <a:ln w="0">
            <a:noFill/>
          </a:ln>
        </p:spPr>
        <p:txBody>
          <a:bodyPr lIns="91440" rIns="91440" tIns="45720" bIns="45720" anchor="ctr">
            <a:noAutofit/>
          </a:bodyPr>
          <a:p>
            <a:pPr indent="0" defTabSz="914400">
              <a:lnSpc>
                <a:spcPct val="85000"/>
              </a:lnSpc>
              <a:buNone/>
              <a:tabLst>
                <a:tab algn="l" pos="0"/>
              </a:tabLst>
            </a:pPr>
            <a:r>
              <a:rPr b="0" lang="en-US" sz="5400" spc="-120" strike="noStrike">
                <a:solidFill>
                  <a:srgbClr val="000000"/>
                </a:solidFill>
                <a:latin typeface="Calibri Light"/>
              </a:rPr>
              <a:t>Part 1: data collection practice</a:t>
            </a:r>
            <a:endParaRPr b="0" lang="en-US" sz="5400" spc="-1" strike="noStrike">
              <a:solidFill>
                <a:srgbClr val="000000"/>
              </a:solidFill>
              <a:latin typeface="Arial"/>
            </a:endParaRPr>
          </a:p>
        </p:txBody>
      </p:sp>
      <p:sp>
        <p:nvSpPr>
          <p:cNvPr id="319" name="PlaceHolder 2"/>
          <p:cNvSpPr>
            <a:spLocks noGrp="1"/>
          </p:cNvSpPr>
          <p:nvPr>
            <p:ph/>
          </p:nvPr>
        </p:nvSpPr>
        <p:spPr>
          <a:xfrm>
            <a:off x="531000" y="2042280"/>
            <a:ext cx="4312800" cy="3282120"/>
          </a:xfrm>
          <a:prstGeom prst="rect">
            <a:avLst/>
          </a:prstGeom>
          <a:noFill/>
          <a:ln w="0">
            <a:noFill/>
          </a:ln>
        </p:spPr>
        <p:txBody>
          <a:bodyPr lIns="91440" rIns="91440" tIns="45720" bIns="45720" anchor="t">
            <a:normAutofit/>
          </a:bodyPr>
          <a:p>
            <a:pPr marL="91440" indent="-91440" defTabSz="914400">
              <a:lnSpc>
                <a:spcPct val="85000"/>
              </a:lnSpc>
              <a:spcBef>
                <a:spcPts val="1301"/>
              </a:spcBef>
              <a:buClr>
                <a:srgbClr val="262626"/>
              </a:buClr>
              <a:buFont typeface="Arial"/>
              <a:buChar char=" "/>
            </a:pPr>
            <a:r>
              <a:rPr b="0" lang="en-US" sz="3000" spc="-1" strike="noStrike">
                <a:solidFill>
                  <a:schemeClr val="dk1">
                    <a:lumMod val="85000"/>
                    <a:lumOff val="15000"/>
                  </a:schemeClr>
                </a:solidFill>
                <a:latin typeface="Calibri Light"/>
              </a:rPr>
              <a:t>Using pins and a string – create a </a:t>
            </a:r>
            <a:r>
              <a:rPr b="0" lang="en-US" sz="3000" spc="-1" strike="noStrike">
                <a:solidFill>
                  <a:srgbClr val="bf0041"/>
                </a:solidFill>
                <a:latin typeface="Calibri Light"/>
              </a:rPr>
              <a:t>measurement transect</a:t>
            </a:r>
            <a:r>
              <a:rPr b="0" lang="en-US" sz="3000" spc="-1" strike="noStrike">
                <a:solidFill>
                  <a:schemeClr val="accent3"/>
                </a:solidFill>
                <a:latin typeface="Calibri Light"/>
              </a:rPr>
              <a:t> </a:t>
            </a:r>
            <a:r>
              <a:rPr b="0" lang="en-US" sz="3000" spc="-1" strike="noStrike">
                <a:solidFill>
                  <a:schemeClr val="dk1"/>
                </a:solidFill>
                <a:latin typeface="Calibri Light"/>
              </a:rPr>
              <a:t>orthogonal to the </a:t>
            </a:r>
            <a:r>
              <a:rPr b="0" lang="en-US" sz="3000" spc="-1" strike="noStrike">
                <a:solidFill>
                  <a:schemeClr val="accent4"/>
                </a:solidFill>
                <a:latin typeface="Calibri Light"/>
              </a:rPr>
              <a:t>base transect </a:t>
            </a:r>
            <a:br>
              <a:rPr sz="3000"/>
            </a:br>
            <a:r>
              <a:rPr b="0" lang="en-US" sz="3000" spc="-1" strike="noStrike">
                <a:solidFill>
                  <a:schemeClr val="dk1"/>
                </a:solidFill>
                <a:latin typeface="Calibri Light"/>
              </a:rPr>
              <a:t>(at the first black mark).</a:t>
            </a:r>
            <a:endParaRPr b="0" lang="en-US" sz="30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p:txBody>
      </p:sp>
      <p:cxnSp>
        <p:nvCxnSpPr>
          <p:cNvPr id="320" name="Straight Connector 1"/>
          <p:cNvCxnSpPr/>
          <p:nvPr/>
        </p:nvCxnSpPr>
        <p:spPr>
          <a:xfrm flipV="1">
            <a:off x="7646040" y="1379520"/>
            <a:ext cx="720" cy="4033080"/>
          </a:xfrm>
          <a:prstGeom prst="straightConnector1">
            <a:avLst/>
          </a:prstGeom>
          <a:ln w="76320">
            <a:solidFill>
              <a:srgbClr val="000000">
                <a:lumMod val="95000"/>
                <a:lumOff val="5000"/>
              </a:srgbClr>
            </a:solidFill>
            <a:round/>
          </a:ln>
        </p:spPr>
      </p:cxnSp>
      <p:pic>
        <p:nvPicPr>
          <p:cNvPr id="321" name="Graphic 1" descr="Pin with solid fill"/>
          <p:cNvPicPr/>
          <p:nvPr/>
        </p:nvPicPr>
        <p:blipFill>
          <a:blip r:embed="rId2">
            <a:extLst>
              <a:ext uri="{96DAC541-7B7A-43D3-8B79-37D633B846F1}">
                <asvg:svgBlip xmlns:asvg="http://schemas.microsoft.com/office/drawing/2016/SVG/main" r:embed="rId3"/>
              </a:ext>
            </a:extLst>
          </a:blip>
          <a:stretch/>
        </p:blipFill>
        <p:spPr>
          <a:xfrm rot="752400">
            <a:off x="6926400" y="944280"/>
            <a:ext cx="913680" cy="913680"/>
          </a:xfrm>
          <a:prstGeom prst="rect">
            <a:avLst/>
          </a:prstGeom>
          <a:ln w="0">
            <a:noFill/>
          </a:ln>
        </p:spPr>
      </p:pic>
      <p:pic>
        <p:nvPicPr>
          <p:cNvPr id="322" name="Graphic 2" descr="Pin with solid fill"/>
          <p:cNvPicPr/>
          <p:nvPr/>
        </p:nvPicPr>
        <p:blipFill>
          <a:blip r:embed="rId4">
            <a:extLst>
              <a:ext uri="{96DAC541-7B7A-43D3-8B79-37D633B846F1}">
                <asvg:svgBlip xmlns:asvg="http://schemas.microsoft.com/office/drawing/2016/SVG/main" r:embed="rId5"/>
              </a:ext>
            </a:extLst>
          </a:blip>
          <a:stretch/>
        </p:blipFill>
        <p:spPr>
          <a:xfrm rot="3991800">
            <a:off x="7360560" y="4474440"/>
            <a:ext cx="913680" cy="91368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255960" y="525600"/>
            <a:ext cx="10771920" cy="853200"/>
          </a:xfrm>
          <a:prstGeom prst="rect">
            <a:avLst/>
          </a:prstGeom>
          <a:noFill/>
          <a:ln w="0">
            <a:noFill/>
          </a:ln>
        </p:spPr>
        <p:txBody>
          <a:bodyPr lIns="91440" rIns="91440" tIns="45720" bIns="45720" anchor="ctr">
            <a:noAutofit/>
          </a:bodyPr>
          <a:p>
            <a:pPr indent="0" defTabSz="914400">
              <a:lnSpc>
                <a:spcPct val="85000"/>
              </a:lnSpc>
              <a:buNone/>
              <a:tabLst>
                <a:tab algn="l" pos="0"/>
              </a:tabLst>
            </a:pPr>
            <a:r>
              <a:rPr b="0" lang="en-US" sz="5400" spc="-120" strike="noStrike">
                <a:solidFill>
                  <a:srgbClr val="000000"/>
                </a:solidFill>
                <a:latin typeface="Calibri Light"/>
              </a:rPr>
              <a:t>Part 1: data collection practice</a:t>
            </a:r>
            <a:endParaRPr b="0" lang="en-US" sz="5400" spc="-1" strike="noStrike">
              <a:solidFill>
                <a:srgbClr val="000000"/>
              </a:solidFill>
              <a:latin typeface="Arial"/>
            </a:endParaRPr>
          </a:p>
        </p:txBody>
      </p:sp>
      <p:sp>
        <p:nvSpPr>
          <p:cNvPr id="324" name="PlaceHolder 2"/>
          <p:cNvSpPr>
            <a:spLocks noGrp="1"/>
          </p:cNvSpPr>
          <p:nvPr>
            <p:ph/>
          </p:nvPr>
        </p:nvSpPr>
        <p:spPr>
          <a:xfrm>
            <a:off x="531000" y="2042280"/>
            <a:ext cx="4312800" cy="4289040"/>
          </a:xfrm>
          <a:prstGeom prst="rect">
            <a:avLst/>
          </a:prstGeom>
          <a:noFill/>
          <a:ln w="0">
            <a:noFill/>
          </a:ln>
        </p:spPr>
        <p:txBody>
          <a:bodyPr lIns="91440" rIns="91440" tIns="45720" bIns="45720" anchor="t">
            <a:normAutofit fontScale="83888" lnSpcReduction="10000"/>
          </a:bodyPr>
          <a:p>
            <a:pPr marL="91440" indent="-91440" defTabSz="914400">
              <a:lnSpc>
                <a:spcPct val="85000"/>
              </a:lnSpc>
              <a:spcBef>
                <a:spcPts val="1301"/>
              </a:spcBef>
              <a:buClr>
                <a:srgbClr val="262626"/>
              </a:buClr>
              <a:buFont typeface="Arial"/>
              <a:buChar char=" "/>
            </a:pPr>
            <a:r>
              <a:rPr b="0" lang="en-US" sz="3000" spc="-1" strike="noStrike">
                <a:solidFill>
                  <a:schemeClr val="dk1">
                    <a:lumMod val="85000"/>
                    <a:lumOff val="15000"/>
                  </a:schemeClr>
                </a:solidFill>
                <a:latin typeface="Calibri Light"/>
              </a:rPr>
              <a:t>Place transparent squares along alternating sides of the measurement transect – these represent our </a:t>
            </a:r>
            <a:r>
              <a:rPr b="0" lang="en-US" sz="3000" spc="-1" strike="noStrike">
                <a:solidFill>
                  <a:srgbClr val="bf0041"/>
                </a:solidFill>
                <a:latin typeface="Calibri Light"/>
              </a:rPr>
              <a:t>quadrats</a:t>
            </a:r>
            <a:r>
              <a:rPr b="0" lang="en-US" sz="3000" spc="-1" strike="noStrike">
                <a:solidFill>
                  <a:schemeClr val="dk1">
                    <a:lumMod val="85000"/>
                    <a:lumOff val="15000"/>
                  </a:schemeClr>
                </a:solidFill>
                <a:latin typeface="Calibri Light"/>
              </a:rPr>
              <a:t>.  </a:t>
            </a:r>
            <a:endParaRPr b="0" lang="en-US" sz="3000" spc="-1" strike="noStrike">
              <a:solidFill>
                <a:srgbClr val="000000"/>
              </a:solidFill>
              <a:latin typeface="Arial"/>
            </a:endParaRPr>
          </a:p>
          <a:p>
            <a:pPr indent="0" defTabSz="914400">
              <a:lnSpc>
                <a:spcPct val="85000"/>
              </a:lnSpc>
              <a:spcBef>
                <a:spcPts val="1301"/>
              </a:spcBef>
              <a:buNone/>
              <a:tabLst>
                <a:tab algn="l" pos="0"/>
              </a:tabLst>
            </a:pPr>
            <a:endParaRPr b="0" lang="en-US" sz="3000" spc="-1" strike="noStrike">
              <a:solidFill>
                <a:srgbClr val="000000"/>
              </a:solidFill>
              <a:latin typeface="Arial"/>
            </a:endParaRPr>
          </a:p>
          <a:p>
            <a:pPr marL="91440" indent="-91440" defTabSz="914400">
              <a:lnSpc>
                <a:spcPct val="85000"/>
              </a:lnSpc>
              <a:spcBef>
                <a:spcPts val="1301"/>
              </a:spcBef>
              <a:buClr>
                <a:srgbClr val="000000"/>
              </a:buClr>
              <a:buFont typeface="Arial"/>
              <a:buChar char=" "/>
              <a:tabLst>
                <a:tab algn="l" pos="0"/>
              </a:tabLst>
            </a:pPr>
            <a:r>
              <a:rPr b="0" lang="en-US" sz="3000" spc="-1" strike="noStrike">
                <a:solidFill>
                  <a:schemeClr val="dk1"/>
                </a:solidFill>
                <a:latin typeface="Calibri Light"/>
              </a:rPr>
              <a:t>Note: the quadrat should be places along the transect such that the bottom edge is at the desired distance from the creek</a:t>
            </a:r>
            <a:endParaRPr b="0" lang="en-US" sz="30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p:txBody>
      </p:sp>
      <p:pic>
        <p:nvPicPr>
          <p:cNvPr id="325" name="Picture 23" descr="A picture containing text&#10;&#10;Description automatically generated"/>
          <p:cNvPicPr/>
          <p:nvPr/>
        </p:nvPicPr>
        <p:blipFill>
          <a:blip r:embed="rId1"/>
          <a:srcRect l="3285" t="0" r="3033" b="3592"/>
          <a:stretch/>
        </p:blipFill>
        <p:spPr>
          <a:xfrm>
            <a:off x="5527080" y="1379520"/>
            <a:ext cx="6133320" cy="4733640"/>
          </a:xfrm>
          <a:prstGeom prst="rect">
            <a:avLst/>
          </a:prstGeom>
          <a:ln w="0">
            <a:noFill/>
          </a:ln>
        </p:spPr>
      </p:pic>
      <p:sp>
        <p:nvSpPr>
          <p:cNvPr id="326" name="Rectangle 3"/>
          <p:cNvSpPr/>
          <p:nvPr/>
        </p:nvSpPr>
        <p:spPr>
          <a:xfrm>
            <a:off x="7010280" y="4667400"/>
            <a:ext cx="913680" cy="913680"/>
          </a:xfrm>
          <a:prstGeom prst="rect">
            <a:avLst/>
          </a:prstGeom>
          <a:noFill/>
          <a:ln w="38160">
            <a:solidFill>
              <a:srgbClr val="000000"/>
            </a:solidFill>
            <a:round/>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Light"/>
              <a:ea typeface="DejaVu Sans"/>
            </a:endParaRPr>
          </a:p>
        </p:txBody>
      </p:sp>
      <p:sp>
        <p:nvSpPr>
          <p:cNvPr id="327" name="Rectangle 4"/>
          <p:cNvSpPr/>
          <p:nvPr/>
        </p:nvSpPr>
        <p:spPr>
          <a:xfrm>
            <a:off x="7924680" y="2623320"/>
            <a:ext cx="913680" cy="913680"/>
          </a:xfrm>
          <a:prstGeom prst="rect">
            <a:avLst/>
          </a:prstGeom>
          <a:noFill/>
          <a:ln w="38160">
            <a:solidFill>
              <a:srgbClr val="000000"/>
            </a:solidFill>
            <a:round/>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Light"/>
              <a:ea typeface="DejaVu Sans"/>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255960" y="525600"/>
            <a:ext cx="10771920" cy="853200"/>
          </a:xfrm>
          <a:prstGeom prst="rect">
            <a:avLst/>
          </a:prstGeom>
          <a:noFill/>
          <a:ln w="0">
            <a:noFill/>
          </a:ln>
        </p:spPr>
        <p:txBody>
          <a:bodyPr lIns="91440" rIns="91440" tIns="45720" bIns="45720" anchor="ctr">
            <a:noAutofit/>
          </a:bodyPr>
          <a:p>
            <a:pPr indent="0" defTabSz="914400">
              <a:lnSpc>
                <a:spcPct val="85000"/>
              </a:lnSpc>
              <a:buNone/>
              <a:tabLst>
                <a:tab algn="l" pos="0"/>
              </a:tabLst>
            </a:pPr>
            <a:r>
              <a:rPr b="0" lang="en-US" sz="5400" spc="-120" strike="noStrike">
                <a:solidFill>
                  <a:srgbClr val="000000"/>
                </a:solidFill>
                <a:latin typeface="Calibri Light"/>
              </a:rPr>
              <a:t>Part 1: data collection practice</a:t>
            </a:r>
            <a:endParaRPr b="0" lang="en-US" sz="5400" spc="-1" strike="noStrike">
              <a:solidFill>
                <a:srgbClr val="000000"/>
              </a:solidFill>
              <a:latin typeface="Arial"/>
            </a:endParaRPr>
          </a:p>
        </p:txBody>
      </p:sp>
      <p:sp>
        <p:nvSpPr>
          <p:cNvPr id="329" name="PlaceHolder 2"/>
          <p:cNvSpPr>
            <a:spLocks noGrp="1"/>
          </p:cNvSpPr>
          <p:nvPr>
            <p:ph/>
          </p:nvPr>
        </p:nvSpPr>
        <p:spPr>
          <a:xfrm>
            <a:off x="531000" y="2042280"/>
            <a:ext cx="4312800" cy="4289040"/>
          </a:xfrm>
          <a:prstGeom prst="rect">
            <a:avLst/>
          </a:prstGeom>
          <a:noFill/>
          <a:ln w="0">
            <a:noFill/>
          </a:ln>
        </p:spPr>
        <p:txBody>
          <a:bodyPr lIns="91440" rIns="91440" tIns="45720" bIns="45720" anchor="t">
            <a:normAutofit fontScale="93333"/>
          </a:bodyPr>
          <a:p>
            <a:pPr marL="91440" indent="-91440" defTabSz="914400">
              <a:lnSpc>
                <a:spcPct val="85000"/>
              </a:lnSpc>
              <a:spcBef>
                <a:spcPts val="1301"/>
              </a:spcBef>
              <a:buClr>
                <a:srgbClr val="262626"/>
              </a:buClr>
              <a:buFont typeface="Arial"/>
              <a:buChar char=" "/>
            </a:pPr>
            <a:r>
              <a:rPr b="0" lang="en-US" sz="3000" spc="-1" strike="noStrike">
                <a:solidFill>
                  <a:schemeClr val="dk1">
                    <a:lumMod val="85000"/>
                    <a:lumOff val="15000"/>
                  </a:schemeClr>
                </a:solidFill>
                <a:latin typeface="Calibri Light"/>
              </a:rPr>
              <a:t>Take measurements within the squares. </a:t>
            </a:r>
            <a:endParaRPr b="0" lang="en-US" sz="3000" spc="-1" strike="noStrike">
              <a:solidFill>
                <a:srgbClr val="000000"/>
              </a:solidFill>
              <a:latin typeface="Arial"/>
            </a:endParaRPr>
          </a:p>
          <a:p>
            <a:pPr marL="91440" indent="-91440" defTabSz="914400">
              <a:lnSpc>
                <a:spcPct val="85000"/>
              </a:lnSpc>
              <a:spcBef>
                <a:spcPts val="1301"/>
              </a:spcBef>
              <a:buClr>
                <a:srgbClr val="000000"/>
              </a:buClr>
              <a:buFont typeface="Arial"/>
              <a:buChar char="•"/>
            </a:pPr>
            <a:r>
              <a:rPr b="0" lang="en-US" sz="3000" spc="-1" strike="noStrike">
                <a:solidFill>
                  <a:schemeClr val="dk1"/>
                </a:solidFill>
                <a:latin typeface="Calibri Light"/>
              </a:rPr>
              <a:t> </a:t>
            </a:r>
            <a:r>
              <a:rPr b="0" lang="en-US" sz="3000" spc="-1" strike="noStrike">
                <a:solidFill>
                  <a:schemeClr val="dk1"/>
                </a:solidFill>
                <a:latin typeface="Calibri Light"/>
              </a:rPr>
              <a:t># of different trees, shrubs, and herbs</a:t>
            </a:r>
            <a:endParaRPr b="0" lang="en-US" sz="3000" spc="-1" strike="noStrike">
              <a:solidFill>
                <a:srgbClr val="000000"/>
              </a:solidFill>
              <a:latin typeface="Arial"/>
            </a:endParaRPr>
          </a:p>
          <a:p>
            <a:pPr marL="91440" indent="-91440" defTabSz="914400">
              <a:lnSpc>
                <a:spcPct val="85000"/>
              </a:lnSpc>
              <a:spcBef>
                <a:spcPts val="1301"/>
              </a:spcBef>
              <a:buClr>
                <a:srgbClr val="000000"/>
              </a:buClr>
              <a:buFont typeface="Arial"/>
              <a:buChar char="•"/>
            </a:pPr>
            <a:r>
              <a:rPr b="0" lang="en-US" sz="3000" spc="-1" strike="noStrike">
                <a:solidFill>
                  <a:schemeClr val="dk1"/>
                </a:solidFill>
                <a:latin typeface="Calibri Light"/>
              </a:rPr>
              <a:t> </a:t>
            </a:r>
            <a:r>
              <a:rPr b="0" lang="en-US" sz="3000" spc="-1" strike="noStrike">
                <a:solidFill>
                  <a:schemeClr val="dk1"/>
                </a:solidFill>
                <a:latin typeface="Calibri Light"/>
              </a:rPr>
              <a:t>% coverage of trees, shrubs, herbs, and ground cover (white space)</a:t>
            </a:r>
            <a:endParaRPr b="0" lang="en-US" sz="3000" spc="-1" strike="noStrike">
              <a:solidFill>
                <a:srgbClr val="000000"/>
              </a:solidFill>
              <a:latin typeface="Arial"/>
            </a:endParaRPr>
          </a:p>
          <a:p>
            <a:pPr marL="91440" indent="-91440" defTabSz="914400">
              <a:lnSpc>
                <a:spcPct val="85000"/>
              </a:lnSpc>
              <a:spcBef>
                <a:spcPts val="1301"/>
              </a:spcBef>
              <a:buClr>
                <a:srgbClr val="000000"/>
              </a:buClr>
              <a:buFont typeface="Arial"/>
              <a:buChar char="•"/>
            </a:pPr>
            <a:r>
              <a:rPr b="0" lang="en-US" sz="3000" spc="-1" strike="noStrike">
                <a:solidFill>
                  <a:schemeClr val="dk1"/>
                </a:solidFill>
                <a:latin typeface="Calibri Light"/>
              </a:rPr>
              <a:t> </a:t>
            </a:r>
            <a:r>
              <a:rPr b="0" lang="en-US" sz="3000" spc="-1" strike="noStrike">
                <a:solidFill>
                  <a:schemeClr val="dk1"/>
                </a:solidFill>
                <a:latin typeface="Calibri Light"/>
              </a:rPr>
              <a:t>Tree density: distance and size</a:t>
            </a:r>
            <a:endParaRPr b="0" lang="en-US" sz="30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p:txBody>
      </p:sp>
      <p:pic>
        <p:nvPicPr>
          <p:cNvPr id="330" name="Picture 24" descr="Diagram&#10;&#10;Description automatically generated with low confidence"/>
          <p:cNvPicPr/>
          <p:nvPr/>
        </p:nvPicPr>
        <p:blipFill>
          <a:blip r:embed="rId1"/>
          <a:srcRect l="4473" t="0" r="0" b="2735"/>
          <a:stretch/>
        </p:blipFill>
        <p:spPr>
          <a:xfrm>
            <a:off x="5867280" y="1878120"/>
            <a:ext cx="5616720" cy="428904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255960" y="525600"/>
            <a:ext cx="10771920" cy="853200"/>
          </a:xfrm>
          <a:prstGeom prst="rect">
            <a:avLst/>
          </a:prstGeom>
          <a:noFill/>
          <a:ln w="0">
            <a:noFill/>
          </a:ln>
        </p:spPr>
        <p:txBody>
          <a:bodyPr lIns="91440" rIns="91440" tIns="45720" bIns="45720" anchor="ctr">
            <a:noAutofit/>
          </a:bodyPr>
          <a:p>
            <a:pPr indent="0" defTabSz="914400">
              <a:lnSpc>
                <a:spcPct val="85000"/>
              </a:lnSpc>
              <a:buNone/>
              <a:tabLst>
                <a:tab algn="l" pos="0"/>
              </a:tabLst>
            </a:pPr>
            <a:r>
              <a:rPr b="0" lang="en-US" sz="5400" spc="-120" strike="noStrike">
                <a:solidFill>
                  <a:srgbClr val="000000"/>
                </a:solidFill>
                <a:latin typeface="Calibri Light"/>
              </a:rPr>
              <a:t>Part 1: data collection practice</a:t>
            </a:r>
            <a:endParaRPr b="0" lang="en-US" sz="5400" spc="-1" strike="noStrike">
              <a:solidFill>
                <a:srgbClr val="000000"/>
              </a:solidFill>
              <a:latin typeface="Arial"/>
            </a:endParaRPr>
          </a:p>
        </p:txBody>
      </p:sp>
      <p:sp>
        <p:nvSpPr>
          <p:cNvPr id="332" name="PlaceHolder 2"/>
          <p:cNvSpPr>
            <a:spLocks noGrp="1"/>
          </p:cNvSpPr>
          <p:nvPr>
            <p:ph/>
          </p:nvPr>
        </p:nvSpPr>
        <p:spPr>
          <a:xfrm>
            <a:off x="531000" y="2042280"/>
            <a:ext cx="4312800" cy="4289040"/>
          </a:xfrm>
          <a:prstGeom prst="rect">
            <a:avLst/>
          </a:prstGeom>
          <a:noFill/>
          <a:ln w="0">
            <a:noFill/>
          </a:ln>
        </p:spPr>
        <p:txBody>
          <a:bodyPr lIns="91440" rIns="91440" tIns="45720" bIns="45720" anchor="t">
            <a:normAutofit/>
          </a:bodyPr>
          <a:p>
            <a:pPr marL="91440" indent="-91440" defTabSz="914400">
              <a:lnSpc>
                <a:spcPct val="85000"/>
              </a:lnSpc>
              <a:spcBef>
                <a:spcPts val="1301"/>
              </a:spcBef>
              <a:buClr>
                <a:srgbClr val="262626"/>
              </a:buClr>
              <a:buFont typeface="Arial"/>
              <a:buChar char=" "/>
            </a:pPr>
            <a:r>
              <a:rPr b="0" lang="en-US" sz="3000" spc="-1" strike="noStrike">
                <a:solidFill>
                  <a:schemeClr val="dk1">
                    <a:lumMod val="85000"/>
                    <a:lumOff val="15000"/>
                  </a:schemeClr>
                </a:solidFill>
                <a:latin typeface="Calibri Light"/>
              </a:rPr>
              <a:t>For determining percent coverage </a:t>
            </a:r>
            <a:r>
              <a:rPr b="0" lang="en-US" sz="3000" spc="-1" strike="noStrike">
                <a:solidFill>
                  <a:schemeClr val="dk1"/>
                </a:solidFill>
                <a:latin typeface="Calibri Light"/>
              </a:rPr>
              <a:t> </a:t>
            </a:r>
            <a:br>
              <a:rPr sz="3000"/>
            </a:br>
            <a:r>
              <a:rPr b="0" lang="en-US" sz="3000" spc="-1" strike="noStrike">
                <a:solidFill>
                  <a:schemeClr val="dk1"/>
                </a:solidFill>
                <a:latin typeface="Calibri Light"/>
              </a:rPr>
              <a:t>	</a:t>
            </a:r>
            <a:endParaRPr b="0" lang="en-US" sz="3000" spc="-1" strike="noStrike">
              <a:solidFill>
                <a:srgbClr val="000000"/>
              </a:solidFill>
              <a:latin typeface="Arial"/>
            </a:endParaRPr>
          </a:p>
          <a:p>
            <a:pPr lvl="4" marL="1097280" indent="-1097280" defTabSz="914400">
              <a:lnSpc>
                <a:spcPct val="85000"/>
              </a:lnSpc>
              <a:spcBef>
                <a:spcPts val="601"/>
              </a:spcBef>
              <a:buClr>
                <a:srgbClr val="000000"/>
              </a:buClr>
              <a:buFont typeface="Arial"/>
              <a:buChar char=" "/>
            </a:pPr>
            <a:r>
              <a:rPr b="0" lang="en-US" sz="2800" spc="-1" strike="noStrike">
                <a:solidFill>
                  <a:schemeClr val="dk1"/>
                </a:solidFill>
                <a:latin typeface="Calibri Light"/>
              </a:rPr>
              <a:t>25%.</a:t>
            </a:r>
            <a:endParaRPr b="0" lang="en-US" sz="2800" spc="-1" strike="noStrike">
              <a:solidFill>
                <a:srgbClr val="000000"/>
              </a:solidFill>
              <a:latin typeface="Arial"/>
            </a:endParaRPr>
          </a:p>
          <a:p>
            <a:pPr indent="0" defTabSz="914400">
              <a:lnSpc>
                <a:spcPct val="85000"/>
              </a:lnSpc>
              <a:spcBef>
                <a:spcPts val="601"/>
              </a:spcBef>
              <a:buNone/>
              <a:tabLst>
                <a:tab algn="l" pos="0"/>
              </a:tabLst>
            </a:pPr>
            <a:endParaRPr b="0" lang="en-US" sz="2800" spc="-1" strike="noStrike">
              <a:solidFill>
                <a:srgbClr val="000000"/>
              </a:solidFill>
              <a:latin typeface="Arial"/>
            </a:endParaRPr>
          </a:p>
          <a:p>
            <a:pPr indent="0" defTabSz="914400">
              <a:lnSpc>
                <a:spcPct val="85000"/>
              </a:lnSpc>
              <a:spcBef>
                <a:spcPts val="601"/>
              </a:spcBef>
              <a:buNone/>
              <a:tabLst>
                <a:tab algn="l" pos="0"/>
              </a:tabLst>
            </a:pPr>
            <a:endParaRPr b="0" lang="en-US" sz="2800" spc="-1" strike="noStrike">
              <a:solidFill>
                <a:srgbClr val="000000"/>
              </a:solidFill>
              <a:latin typeface="Arial"/>
            </a:endParaRPr>
          </a:p>
          <a:p>
            <a:pPr indent="0" defTabSz="914400">
              <a:lnSpc>
                <a:spcPct val="85000"/>
              </a:lnSpc>
              <a:spcBef>
                <a:spcPts val="601"/>
              </a:spcBef>
              <a:buNone/>
              <a:tabLst>
                <a:tab algn="l" pos="0"/>
              </a:tabLst>
            </a:pPr>
            <a:r>
              <a:rPr b="0" lang="en-US" sz="2800" spc="-1" strike="noStrike">
                <a:solidFill>
                  <a:schemeClr val="dk1"/>
                </a:solidFill>
                <a:latin typeface="Calibri Light"/>
              </a:rPr>
              <a:t>	</a:t>
            </a:r>
            <a:r>
              <a:rPr b="0" lang="en-US" sz="2800" spc="-1" strike="noStrike">
                <a:solidFill>
                  <a:schemeClr val="dk1"/>
                </a:solidFill>
                <a:latin typeface="Calibri Light"/>
              </a:rPr>
              <a:t>   </a:t>
            </a:r>
            <a:r>
              <a:rPr b="0" lang="en-US" sz="2800" spc="-1" strike="noStrike">
                <a:solidFill>
                  <a:schemeClr val="dk1"/>
                </a:solidFill>
                <a:latin typeface="Calibri Light"/>
              </a:rPr>
              <a:t>5%</a:t>
            </a:r>
            <a:endParaRPr b="0" lang="en-US" sz="2800" spc="-1" strike="noStrike">
              <a:solidFill>
                <a:srgbClr val="000000"/>
              </a:solidFill>
              <a:latin typeface="Arial"/>
            </a:endParaRPr>
          </a:p>
          <a:p>
            <a:pPr indent="0" defTabSz="914400">
              <a:lnSpc>
                <a:spcPct val="85000"/>
              </a:lnSpc>
              <a:spcBef>
                <a:spcPts val="601"/>
              </a:spcBef>
              <a:buNone/>
              <a:tabLst>
                <a:tab algn="l" pos="0"/>
              </a:tabLst>
            </a:pPr>
            <a:endParaRPr b="0" lang="en-US" sz="2800" spc="-1" strike="noStrike">
              <a:solidFill>
                <a:srgbClr val="000000"/>
              </a:solidFill>
              <a:latin typeface="Arial"/>
            </a:endParaRPr>
          </a:p>
          <a:p>
            <a:pPr indent="0" defTabSz="914400">
              <a:lnSpc>
                <a:spcPct val="85000"/>
              </a:lnSpc>
              <a:spcBef>
                <a:spcPts val="601"/>
              </a:spcBef>
              <a:buNone/>
              <a:tabLst>
                <a:tab algn="l" pos="0"/>
              </a:tabLst>
            </a:pPr>
            <a:r>
              <a:rPr b="0" lang="en-US" sz="2800" spc="-1" strike="noStrike">
                <a:solidFill>
                  <a:schemeClr val="dk1"/>
                </a:solidFill>
                <a:latin typeface="Calibri Light"/>
              </a:rPr>
              <a:t>	</a:t>
            </a:r>
            <a:r>
              <a:rPr b="0" lang="en-US" sz="2800" spc="-1" strike="noStrike">
                <a:solidFill>
                  <a:schemeClr val="dk1"/>
                </a:solidFill>
                <a:latin typeface="Calibri Light"/>
              </a:rPr>
              <a:t>   </a:t>
            </a:r>
            <a:r>
              <a:rPr b="0" lang="en-US" sz="2800" spc="-1" strike="noStrike">
                <a:solidFill>
                  <a:schemeClr val="dk1"/>
                </a:solidFill>
                <a:latin typeface="Calibri Light"/>
              </a:rPr>
              <a:t>1%</a:t>
            </a: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p:txBody>
      </p:sp>
      <p:pic>
        <p:nvPicPr>
          <p:cNvPr id="333" name="Picture 25" descr="A picture containing text, queen&#10;&#10;Description automatically generated"/>
          <p:cNvPicPr/>
          <p:nvPr/>
        </p:nvPicPr>
        <p:blipFill>
          <a:blip r:embed="rId1"/>
          <a:srcRect l="6834" t="3287" r="2527" b="3665"/>
          <a:stretch/>
        </p:blipFill>
        <p:spPr>
          <a:xfrm>
            <a:off x="5590080" y="1657800"/>
            <a:ext cx="6070320" cy="4673880"/>
          </a:xfrm>
          <a:prstGeom prst="rect">
            <a:avLst/>
          </a:prstGeom>
          <a:ln w="0">
            <a:noFill/>
          </a:ln>
        </p:spPr>
      </p:pic>
      <p:pic>
        <p:nvPicPr>
          <p:cNvPr id="334" name="Picture 26" descr="A picture containing text, queen&#10;&#10;Description automatically generated"/>
          <p:cNvPicPr/>
          <p:nvPr/>
        </p:nvPicPr>
        <p:blipFill>
          <a:blip r:embed="rId2"/>
          <a:srcRect l="50210" t="26024" r="42216" b="63525"/>
          <a:stretch/>
        </p:blipFill>
        <p:spPr>
          <a:xfrm>
            <a:off x="765720" y="3156840"/>
            <a:ext cx="808200" cy="837360"/>
          </a:xfrm>
          <a:prstGeom prst="rect">
            <a:avLst/>
          </a:prstGeom>
          <a:ln w="0">
            <a:noFill/>
          </a:ln>
        </p:spPr>
      </p:pic>
      <p:pic>
        <p:nvPicPr>
          <p:cNvPr id="335" name="Picture 27" descr="A picture containing text, queen&#10;&#10;Description automatically generated"/>
          <p:cNvPicPr/>
          <p:nvPr/>
        </p:nvPicPr>
        <p:blipFill>
          <a:blip r:embed="rId3"/>
          <a:srcRect l="50210" t="26024" r="48258" b="63525"/>
          <a:stretch/>
        </p:blipFill>
        <p:spPr>
          <a:xfrm rot="5400000">
            <a:off x="1132920" y="4429800"/>
            <a:ext cx="160560" cy="837360"/>
          </a:xfrm>
          <a:prstGeom prst="rect">
            <a:avLst/>
          </a:prstGeom>
          <a:ln w="0">
            <a:noFill/>
          </a:ln>
        </p:spPr>
      </p:pic>
      <p:pic>
        <p:nvPicPr>
          <p:cNvPr id="336" name="Picture 28" descr="A picture containing text, queen&#10;&#10;Description automatically generated"/>
          <p:cNvPicPr/>
          <p:nvPr/>
        </p:nvPicPr>
        <p:blipFill>
          <a:blip r:embed="rId4"/>
          <a:srcRect l="50210" t="26024" r="47867" b="71816"/>
          <a:stretch/>
        </p:blipFill>
        <p:spPr>
          <a:xfrm rot="5400000">
            <a:off x="1445040" y="5587560"/>
            <a:ext cx="202680" cy="17064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255960" y="525600"/>
            <a:ext cx="10771920" cy="853200"/>
          </a:xfrm>
          <a:prstGeom prst="rect">
            <a:avLst/>
          </a:prstGeom>
          <a:noFill/>
          <a:ln w="0">
            <a:noFill/>
          </a:ln>
        </p:spPr>
        <p:txBody>
          <a:bodyPr lIns="91440" rIns="91440" tIns="45720" bIns="45720" anchor="ctr">
            <a:noAutofit/>
          </a:bodyPr>
          <a:p>
            <a:pPr indent="0" defTabSz="914400">
              <a:lnSpc>
                <a:spcPct val="85000"/>
              </a:lnSpc>
              <a:buNone/>
              <a:tabLst>
                <a:tab algn="l" pos="0"/>
              </a:tabLst>
            </a:pPr>
            <a:r>
              <a:rPr b="0" lang="en-US" sz="5400" spc="-120" strike="noStrike">
                <a:solidFill>
                  <a:srgbClr val="000000"/>
                </a:solidFill>
                <a:latin typeface="Calibri Light"/>
              </a:rPr>
              <a:t>Part 1: data collection practice</a:t>
            </a:r>
            <a:endParaRPr b="0" lang="en-US" sz="5400" spc="-1" strike="noStrike">
              <a:solidFill>
                <a:srgbClr val="000000"/>
              </a:solidFill>
              <a:latin typeface="Arial"/>
            </a:endParaRPr>
          </a:p>
        </p:txBody>
      </p:sp>
      <p:sp>
        <p:nvSpPr>
          <p:cNvPr id="338" name="PlaceHolder 2"/>
          <p:cNvSpPr>
            <a:spLocks noGrp="1"/>
          </p:cNvSpPr>
          <p:nvPr>
            <p:ph/>
          </p:nvPr>
        </p:nvSpPr>
        <p:spPr>
          <a:xfrm>
            <a:off x="459360" y="1878120"/>
            <a:ext cx="4312800" cy="4289040"/>
          </a:xfrm>
          <a:prstGeom prst="rect">
            <a:avLst/>
          </a:prstGeom>
          <a:noFill/>
          <a:ln w="0">
            <a:noFill/>
          </a:ln>
        </p:spPr>
        <p:txBody>
          <a:bodyPr lIns="91440" rIns="91440" tIns="45720" bIns="45720" anchor="t">
            <a:normAutofit fontScale="96666"/>
          </a:bodyPr>
          <a:p>
            <a:pPr indent="0" defTabSz="914400">
              <a:lnSpc>
                <a:spcPct val="85000"/>
              </a:lnSpc>
              <a:spcBef>
                <a:spcPts val="1301"/>
              </a:spcBef>
              <a:buNone/>
              <a:tabLst>
                <a:tab algn="l" pos="0"/>
              </a:tabLst>
            </a:pPr>
            <a:r>
              <a:rPr b="1" lang="en-US" sz="2800" spc="-1" strike="noStrike">
                <a:solidFill>
                  <a:schemeClr val="dk1">
                    <a:lumMod val="85000"/>
                    <a:lumOff val="15000"/>
                  </a:schemeClr>
                </a:solidFill>
                <a:latin typeface="Calibri Light"/>
              </a:rPr>
              <a:t>Shrubs</a:t>
            </a:r>
            <a:br>
              <a:rPr sz="2800"/>
            </a:br>
            <a:r>
              <a:rPr b="0" lang="en-US" sz="2800" spc="-1" strike="noStrike">
                <a:solidFill>
                  <a:schemeClr val="dk1">
                    <a:lumMod val="85000"/>
                    <a:lumOff val="15000"/>
                  </a:schemeClr>
                </a:solidFill>
                <a:latin typeface="Calibri Light"/>
              </a:rPr>
              <a:t>Diversity:</a:t>
            </a:r>
            <a:br>
              <a:rPr sz="2800"/>
            </a:br>
            <a:r>
              <a:rPr b="0" lang="en-US" sz="2800" spc="-1" strike="noStrike">
                <a:solidFill>
                  <a:schemeClr val="dk1">
                    <a:lumMod val="85000"/>
                    <a:lumOff val="15000"/>
                  </a:schemeClr>
                </a:solidFill>
                <a:latin typeface="Calibri Light"/>
              </a:rPr>
              <a:t>% coverage:</a:t>
            </a: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800" spc="-1" strike="noStrike">
              <a:solidFill>
                <a:srgbClr val="000000"/>
              </a:solidFill>
              <a:latin typeface="Arial"/>
            </a:endParaRPr>
          </a:p>
          <a:p>
            <a:pPr indent="0" defTabSz="914400">
              <a:lnSpc>
                <a:spcPct val="85000"/>
              </a:lnSpc>
              <a:spcBef>
                <a:spcPts val="1301"/>
              </a:spcBef>
              <a:buNone/>
              <a:tabLst>
                <a:tab algn="l" pos="0"/>
              </a:tabLst>
            </a:pPr>
            <a:r>
              <a:rPr b="1" lang="en-US" sz="2800" spc="-1" strike="noStrike">
                <a:solidFill>
                  <a:schemeClr val="dk1">
                    <a:lumMod val="85000"/>
                    <a:lumOff val="15000"/>
                  </a:schemeClr>
                </a:solidFill>
                <a:latin typeface="Calibri Light"/>
              </a:rPr>
              <a:t>Herbaceous</a:t>
            </a:r>
            <a:br>
              <a:rPr sz="2800"/>
            </a:br>
            <a:r>
              <a:rPr b="0" lang="en-US" sz="2800" spc="-1" strike="noStrike">
                <a:solidFill>
                  <a:schemeClr val="dk1">
                    <a:lumMod val="85000"/>
                    <a:lumOff val="15000"/>
                  </a:schemeClr>
                </a:solidFill>
                <a:latin typeface="Calibri Light"/>
              </a:rPr>
              <a:t>Diversity:</a:t>
            </a:r>
            <a:br>
              <a:rPr sz="2800"/>
            </a:br>
            <a:r>
              <a:rPr b="0" lang="en-US" sz="2800" spc="-1" strike="noStrike">
                <a:solidFill>
                  <a:schemeClr val="dk1">
                    <a:lumMod val="85000"/>
                    <a:lumOff val="15000"/>
                  </a:schemeClr>
                </a:solidFill>
                <a:latin typeface="Calibri Light"/>
              </a:rPr>
              <a:t>% coverage:</a:t>
            </a: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800" spc="-1" strike="noStrike">
              <a:solidFill>
                <a:srgbClr val="000000"/>
              </a:solidFill>
              <a:latin typeface="Arial"/>
            </a:endParaRPr>
          </a:p>
          <a:p>
            <a:pPr indent="0" defTabSz="914400">
              <a:lnSpc>
                <a:spcPct val="85000"/>
              </a:lnSpc>
              <a:spcBef>
                <a:spcPts val="1301"/>
              </a:spcBef>
              <a:buNone/>
              <a:tabLst>
                <a:tab algn="l" pos="0"/>
              </a:tabLst>
            </a:pPr>
            <a:r>
              <a:rPr b="1" lang="en-US" sz="2800" spc="-1" strike="noStrike">
                <a:solidFill>
                  <a:schemeClr val="dk1">
                    <a:lumMod val="85000"/>
                    <a:lumOff val="15000"/>
                  </a:schemeClr>
                </a:solidFill>
                <a:latin typeface="Calibri Light"/>
              </a:rPr>
              <a:t>Ground</a:t>
            </a:r>
            <a:br>
              <a:rPr sz="2800"/>
            </a:br>
            <a:r>
              <a:rPr b="0" lang="en-US" sz="2800" spc="-1" strike="noStrike">
                <a:solidFill>
                  <a:schemeClr val="dk1">
                    <a:lumMod val="85000"/>
                    <a:lumOff val="15000"/>
                  </a:schemeClr>
                </a:solidFill>
                <a:latin typeface="Calibri Light"/>
              </a:rPr>
              <a:t>% coverage:</a:t>
            </a: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p:txBody>
      </p:sp>
      <p:pic>
        <p:nvPicPr>
          <p:cNvPr id="339" name="Picture 30" descr="Diagram&#10;&#10;Description automatically generated with low confidence"/>
          <p:cNvPicPr/>
          <p:nvPr/>
        </p:nvPicPr>
        <p:blipFill>
          <a:blip r:embed="rId1"/>
          <a:srcRect l="4473" t="0" r="0" b="2735"/>
          <a:stretch/>
        </p:blipFill>
        <p:spPr>
          <a:xfrm>
            <a:off x="5867280" y="1878120"/>
            <a:ext cx="5616720" cy="428904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255960" y="525600"/>
            <a:ext cx="10771920" cy="853200"/>
          </a:xfrm>
          <a:prstGeom prst="rect">
            <a:avLst/>
          </a:prstGeom>
          <a:noFill/>
          <a:ln w="0">
            <a:noFill/>
          </a:ln>
        </p:spPr>
        <p:txBody>
          <a:bodyPr lIns="91440" rIns="91440" tIns="45720" bIns="45720" anchor="ctr">
            <a:noAutofit/>
          </a:bodyPr>
          <a:p>
            <a:pPr indent="0" defTabSz="914400">
              <a:lnSpc>
                <a:spcPct val="85000"/>
              </a:lnSpc>
              <a:buNone/>
              <a:tabLst>
                <a:tab algn="l" pos="0"/>
              </a:tabLst>
            </a:pPr>
            <a:r>
              <a:rPr b="0" lang="en-US" sz="5400" spc="-120" strike="noStrike">
                <a:solidFill>
                  <a:srgbClr val="000000"/>
                </a:solidFill>
                <a:latin typeface="Calibri Light"/>
              </a:rPr>
              <a:t>Part 1: data collection practice</a:t>
            </a:r>
            <a:endParaRPr b="0" lang="en-US" sz="5400" spc="-1" strike="noStrike">
              <a:solidFill>
                <a:srgbClr val="000000"/>
              </a:solidFill>
              <a:latin typeface="Arial"/>
            </a:endParaRPr>
          </a:p>
        </p:txBody>
      </p:sp>
      <p:sp>
        <p:nvSpPr>
          <p:cNvPr id="341" name="PlaceHolder 2"/>
          <p:cNvSpPr>
            <a:spLocks noGrp="1"/>
          </p:cNvSpPr>
          <p:nvPr>
            <p:ph/>
          </p:nvPr>
        </p:nvSpPr>
        <p:spPr>
          <a:xfrm>
            <a:off x="459360" y="1878120"/>
            <a:ext cx="4312800" cy="4289040"/>
          </a:xfrm>
          <a:prstGeom prst="rect">
            <a:avLst/>
          </a:prstGeom>
          <a:noFill/>
          <a:ln w="0">
            <a:noFill/>
          </a:ln>
        </p:spPr>
        <p:txBody>
          <a:bodyPr lIns="91440" rIns="91440" tIns="45720" bIns="45720" anchor="t">
            <a:normAutofit fontScale="96666"/>
          </a:bodyPr>
          <a:p>
            <a:pPr indent="0" defTabSz="914400">
              <a:lnSpc>
                <a:spcPct val="85000"/>
              </a:lnSpc>
              <a:spcBef>
                <a:spcPts val="601"/>
              </a:spcBef>
              <a:buNone/>
              <a:tabLst>
                <a:tab algn="l" pos="0"/>
              </a:tabLst>
            </a:pPr>
            <a:r>
              <a:rPr b="1" lang="en-US" sz="2800" spc="-1" strike="noStrike">
                <a:solidFill>
                  <a:schemeClr val="dk1">
                    <a:lumMod val="85000"/>
                    <a:lumOff val="15000"/>
                  </a:schemeClr>
                </a:solidFill>
                <a:highlight>
                  <a:srgbClr val="81d41a"/>
                </a:highlight>
                <a:latin typeface="Calibri Light"/>
              </a:rPr>
              <a:t>Shrubs</a:t>
            </a:r>
            <a:br>
              <a:rPr sz="2800"/>
            </a:br>
            <a:r>
              <a:rPr b="0" lang="en-US" sz="2800" spc="-1" strike="noStrike">
                <a:solidFill>
                  <a:schemeClr val="dk1">
                    <a:lumMod val="85000"/>
                    <a:lumOff val="15000"/>
                  </a:schemeClr>
                </a:solidFill>
                <a:highlight>
                  <a:srgbClr val="81d41a"/>
                </a:highlight>
                <a:latin typeface="Calibri Light"/>
              </a:rPr>
              <a:t>Diversity:</a:t>
            </a:r>
            <a:br>
              <a:rPr sz="2800"/>
            </a:br>
            <a:r>
              <a:rPr b="0" lang="en-US" sz="2800" spc="-1" strike="noStrike">
                <a:solidFill>
                  <a:schemeClr val="dk1">
                    <a:lumMod val="85000"/>
                    <a:lumOff val="15000"/>
                  </a:schemeClr>
                </a:solidFill>
                <a:highlight>
                  <a:srgbClr val="81d41a"/>
                </a:highlight>
                <a:latin typeface="Calibri Light"/>
              </a:rPr>
              <a:t>% coverage:</a:t>
            </a: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800" spc="-1" strike="noStrike">
              <a:solidFill>
                <a:srgbClr val="000000"/>
              </a:solidFill>
              <a:latin typeface="Arial"/>
            </a:endParaRPr>
          </a:p>
          <a:p>
            <a:pPr indent="0" defTabSz="914400">
              <a:lnSpc>
                <a:spcPct val="85000"/>
              </a:lnSpc>
              <a:spcBef>
                <a:spcPts val="1301"/>
              </a:spcBef>
              <a:buNone/>
              <a:tabLst>
                <a:tab algn="l" pos="0"/>
              </a:tabLst>
            </a:pPr>
            <a:r>
              <a:rPr b="1" lang="en-US" sz="2800" spc="-1" strike="noStrike">
                <a:solidFill>
                  <a:schemeClr val="dk1">
                    <a:lumMod val="85000"/>
                    <a:lumOff val="15000"/>
                  </a:schemeClr>
                </a:solidFill>
                <a:latin typeface="Calibri Light"/>
              </a:rPr>
              <a:t>Herbaceous</a:t>
            </a:r>
            <a:br>
              <a:rPr sz="2800"/>
            </a:br>
            <a:r>
              <a:rPr b="0" lang="en-US" sz="2800" spc="-1" strike="noStrike">
                <a:solidFill>
                  <a:schemeClr val="dk1">
                    <a:lumMod val="85000"/>
                    <a:lumOff val="15000"/>
                  </a:schemeClr>
                </a:solidFill>
                <a:latin typeface="Calibri Light"/>
              </a:rPr>
              <a:t>Diversity:</a:t>
            </a:r>
            <a:br>
              <a:rPr sz="2800"/>
            </a:br>
            <a:r>
              <a:rPr b="0" lang="en-US" sz="2800" spc="-1" strike="noStrike">
                <a:solidFill>
                  <a:schemeClr val="dk1">
                    <a:lumMod val="85000"/>
                    <a:lumOff val="15000"/>
                  </a:schemeClr>
                </a:solidFill>
                <a:latin typeface="Calibri Light"/>
              </a:rPr>
              <a:t>% coverage:</a:t>
            </a: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800" spc="-1" strike="noStrike">
              <a:solidFill>
                <a:srgbClr val="000000"/>
              </a:solidFill>
              <a:latin typeface="Arial"/>
            </a:endParaRPr>
          </a:p>
          <a:p>
            <a:pPr indent="0" defTabSz="914400">
              <a:lnSpc>
                <a:spcPct val="85000"/>
              </a:lnSpc>
              <a:spcBef>
                <a:spcPts val="1301"/>
              </a:spcBef>
              <a:buNone/>
              <a:tabLst>
                <a:tab algn="l" pos="0"/>
              </a:tabLst>
            </a:pPr>
            <a:r>
              <a:rPr b="1" lang="en-US" sz="2800" spc="-1" strike="noStrike">
                <a:solidFill>
                  <a:schemeClr val="dk1">
                    <a:lumMod val="85000"/>
                    <a:lumOff val="15000"/>
                  </a:schemeClr>
                </a:solidFill>
                <a:latin typeface="Calibri Light"/>
              </a:rPr>
              <a:t>Ground</a:t>
            </a:r>
            <a:br>
              <a:rPr sz="2800"/>
            </a:br>
            <a:r>
              <a:rPr b="0" lang="en-US" sz="2800" spc="-1" strike="noStrike">
                <a:solidFill>
                  <a:schemeClr val="dk1">
                    <a:lumMod val="85000"/>
                    <a:lumOff val="15000"/>
                  </a:schemeClr>
                </a:solidFill>
                <a:latin typeface="Calibri Light"/>
              </a:rPr>
              <a:t>% coverage:</a:t>
            </a: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p:txBody>
      </p:sp>
      <p:pic>
        <p:nvPicPr>
          <p:cNvPr id="342" name="Picture 34" descr="Diagram&#10;&#10;Description automatically generated with low confidence"/>
          <p:cNvPicPr/>
          <p:nvPr/>
        </p:nvPicPr>
        <p:blipFill>
          <a:blip r:embed="rId1"/>
          <a:srcRect l="4473" t="0" r="0" b="2735"/>
          <a:stretch/>
        </p:blipFill>
        <p:spPr>
          <a:xfrm>
            <a:off x="5867280" y="1878120"/>
            <a:ext cx="5616720" cy="4289040"/>
          </a:xfrm>
          <a:prstGeom prst="rect">
            <a:avLst/>
          </a:prstGeom>
          <a:ln w="0">
            <a:noFill/>
          </a:ln>
        </p:spPr>
      </p:pic>
      <p:pic>
        <p:nvPicPr>
          <p:cNvPr id="343" name="Picture 38" descr="A picture containing text, queen&#10;&#10;Description automatically generated"/>
          <p:cNvPicPr/>
          <p:nvPr/>
        </p:nvPicPr>
        <p:blipFill>
          <a:blip r:embed="rId2"/>
          <a:srcRect l="51610" t="28081" r="44953" b="69531"/>
          <a:stretch/>
        </p:blipFill>
        <p:spPr>
          <a:xfrm rot="10796400">
            <a:off x="7331040" y="5096160"/>
            <a:ext cx="265680" cy="137520"/>
          </a:xfrm>
          <a:prstGeom prst="rect">
            <a:avLst/>
          </a:prstGeom>
          <a:ln w="0">
            <a:noFill/>
          </a:ln>
        </p:spPr>
      </p:pic>
      <p:pic>
        <p:nvPicPr>
          <p:cNvPr id="344" name="Picture 39" descr="A picture containing text, queen&#10;&#10;Description automatically generated"/>
          <p:cNvPicPr/>
          <p:nvPr/>
        </p:nvPicPr>
        <p:blipFill>
          <a:blip r:embed="rId3"/>
          <a:srcRect l="51612" t="28081" r="46715" b="69531"/>
          <a:stretch/>
        </p:blipFill>
        <p:spPr>
          <a:xfrm rot="5400000">
            <a:off x="7652880" y="4707720"/>
            <a:ext cx="127800" cy="13752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title"/>
          </p:nvPr>
        </p:nvSpPr>
        <p:spPr>
          <a:xfrm>
            <a:off x="638280" y="344160"/>
            <a:ext cx="10771560" cy="112104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pc="-1" strike="noStrike">
                <a:solidFill>
                  <a:schemeClr val="dk1"/>
                </a:solidFill>
                <a:latin typeface="Calibri Light"/>
              </a:rPr>
              <a:t>Term Project Timeline </a:t>
            </a:r>
            <a:endParaRPr b="0" lang="en-US" sz="4400" spc="-1" strike="noStrike">
              <a:solidFill>
                <a:srgbClr val="000000"/>
              </a:solidFill>
              <a:latin typeface="Arial"/>
            </a:endParaRPr>
          </a:p>
        </p:txBody>
      </p:sp>
      <p:graphicFrame>
        <p:nvGraphicFramePr>
          <p:cNvPr id="219" name="Content Placeholder 3"/>
          <p:cNvGraphicFramePr/>
          <p:nvPr/>
        </p:nvGraphicFramePr>
        <p:xfrm>
          <a:off x="1142640" y="1466640"/>
          <a:ext cx="9341640" cy="4686120"/>
        </p:xfrm>
        <a:graphic>
          <a:graphicData uri="http://schemas.openxmlformats.org/drawingml/2006/table">
            <a:tbl>
              <a:tblPr/>
              <a:tblGrid>
                <a:gridCol w="2993400"/>
                <a:gridCol w="5108760"/>
                <a:gridCol w="1239840"/>
              </a:tblGrid>
              <a:tr h="370800">
                <a:tc>
                  <a:txBody>
                    <a:bodyPr lIns="93240" rIns="93240" anchor="t">
                      <a:noAutofit/>
                    </a:bodyPr>
                    <a:p>
                      <a:pPr defTabSz="914400">
                        <a:lnSpc>
                          <a:spcPct val="100000"/>
                        </a:lnSpc>
                      </a:pPr>
                      <a:r>
                        <a:rPr b="0" lang="en-US" sz="2000" spc="-1" strike="noStrike">
                          <a:solidFill>
                            <a:schemeClr val="dk1"/>
                          </a:solidFill>
                          <a:latin typeface="Calibri"/>
                        </a:rPr>
                        <a:t>Reviewing relevant primary literature</a:t>
                      </a:r>
                      <a:endParaRPr b="0" lang="en-US" sz="2000" spc="-1" strike="noStrike">
                        <a:solidFill>
                          <a:srgbClr val="000000"/>
                        </a:solidFill>
                        <a:latin typeface="Arial"/>
                      </a:endParaRPr>
                    </a:p>
                  </a:txBody>
                  <a:tcPr anchor="t" marL="93240" marR="9324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solidFill>
                      <a:schemeClr val="accent1">
                        <a:tint val="20000"/>
                      </a:schemeClr>
                    </a:solidFill>
                  </a:tcPr>
                </a:tc>
                <a:tc>
                  <a:txBody>
                    <a:bodyPr lIns="93240" rIns="93240" anchor="t">
                      <a:noAutofit/>
                    </a:bodyPr>
                    <a:p>
                      <a:pPr defTabSz="914400">
                        <a:lnSpc>
                          <a:spcPct val="100000"/>
                        </a:lnSpc>
                      </a:pPr>
                      <a:r>
                        <a:rPr b="0" lang="en-US" sz="2000" spc="-1" strike="noStrike">
                          <a:solidFill>
                            <a:schemeClr val="dk1"/>
                          </a:solidFill>
                          <a:latin typeface="Calibri"/>
                        </a:rPr>
                        <a:t>Individual Scientific Reading Assignment</a:t>
                      </a:r>
                      <a:endParaRPr b="0" lang="en-US" sz="2000" spc="-1" strike="noStrike">
                        <a:solidFill>
                          <a:srgbClr val="000000"/>
                        </a:solidFill>
                        <a:latin typeface="Arial"/>
                      </a:endParaRPr>
                    </a:p>
                  </a:txBody>
                  <a:tcPr anchor="t" marL="93240" marR="9324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solidFill>
                      <a:schemeClr val="accent1">
                        <a:tint val="20000"/>
                      </a:schemeClr>
                    </a:solidFill>
                  </a:tcPr>
                </a:tc>
                <a:tc>
                  <a:txBody>
                    <a:bodyPr lIns="93240" rIns="93240" anchor="t">
                      <a:noAutofit/>
                    </a:bodyPr>
                    <a:p>
                      <a:pPr defTabSz="914400">
                        <a:lnSpc>
                          <a:spcPct val="100000"/>
                        </a:lnSpc>
                      </a:pPr>
                      <a:r>
                        <a:rPr b="0" lang="en-US" sz="2000" spc="-1" strike="noStrike">
                          <a:solidFill>
                            <a:schemeClr val="dk1"/>
                          </a:solidFill>
                          <a:latin typeface="Calibri"/>
                        </a:rPr>
                        <a:t>Week 4</a:t>
                      </a:r>
                      <a:endParaRPr b="0" lang="en-US" sz="2000" spc="-1" strike="noStrike">
                        <a:solidFill>
                          <a:srgbClr val="000000"/>
                        </a:solidFill>
                        <a:latin typeface="Arial"/>
                      </a:endParaRPr>
                    </a:p>
                  </a:txBody>
                  <a:tcPr anchor="t" marL="93240" marR="9324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solidFill>
                      <a:schemeClr val="accent1">
                        <a:tint val="20000"/>
                      </a:schemeClr>
                    </a:solidFill>
                  </a:tcPr>
                </a:tc>
              </a:tr>
              <a:tr h="370800">
                <a:tc>
                  <a:txBody>
                    <a:bodyPr lIns="93240" rIns="93240" anchor="t">
                      <a:noAutofit/>
                    </a:bodyPr>
                    <a:p>
                      <a:pPr defTabSz="914400">
                        <a:lnSpc>
                          <a:spcPct val="100000"/>
                        </a:lnSpc>
                      </a:pPr>
                      <a:r>
                        <a:rPr b="0" lang="en-US" sz="2000" spc="-1" strike="noStrike">
                          <a:solidFill>
                            <a:schemeClr val="dk1"/>
                          </a:solidFill>
                          <a:latin typeface="Calibri"/>
                        </a:rPr>
                        <a:t>Developing a group research question</a:t>
                      </a:r>
                      <a:endParaRPr b="0" lang="en-US" sz="2000" spc="-1" strike="noStrike">
                        <a:solidFill>
                          <a:srgbClr val="000000"/>
                        </a:solidFill>
                        <a:latin typeface="Arial"/>
                      </a:endParaRPr>
                    </a:p>
                  </a:txBody>
                  <a:tcPr anchor="t" marL="93240" marR="9324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solidFill>
                      <a:schemeClr val="accent1">
                        <a:tint val="40000"/>
                      </a:schemeClr>
                    </a:solidFill>
                  </a:tcPr>
                </a:tc>
                <a:tc>
                  <a:txBody>
                    <a:bodyPr lIns="93240" rIns="93240" anchor="t">
                      <a:noAutofit/>
                    </a:bodyPr>
                    <a:p>
                      <a:pPr defTabSz="914400">
                        <a:lnSpc>
                          <a:spcPct val="100000"/>
                        </a:lnSpc>
                      </a:pPr>
                      <a:r>
                        <a:rPr b="0" lang="en-US" sz="2000" spc="-1" strike="noStrike">
                          <a:solidFill>
                            <a:schemeClr val="dk1"/>
                          </a:solidFill>
                          <a:latin typeface="Calibri"/>
                        </a:rPr>
                        <a:t>Individual research plan and group research plan </a:t>
                      </a:r>
                      <a:endParaRPr b="0" lang="en-US" sz="2000" spc="-1" strike="noStrike">
                        <a:solidFill>
                          <a:srgbClr val="000000"/>
                        </a:solidFill>
                        <a:latin typeface="Arial"/>
                      </a:endParaRPr>
                    </a:p>
                  </a:txBody>
                  <a:tcPr anchor="t" marL="93240" marR="9324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solidFill>
                      <a:schemeClr val="accent1">
                        <a:tint val="40000"/>
                      </a:schemeClr>
                    </a:solidFill>
                  </a:tcPr>
                </a:tc>
                <a:tc>
                  <a:txBody>
                    <a:bodyPr lIns="93240" rIns="93240" anchor="t">
                      <a:noAutofit/>
                    </a:bodyPr>
                    <a:p>
                      <a:pPr defTabSz="914400">
                        <a:lnSpc>
                          <a:spcPct val="100000"/>
                        </a:lnSpc>
                      </a:pPr>
                      <a:r>
                        <a:rPr b="0" lang="en-US" sz="2000" spc="-1" strike="noStrike">
                          <a:solidFill>
                            <a:schemeClr val="dk1"/>
                          </a:solidFill>
                          <a:latin typeface="Calibri"/>
                        </a:rPr>
                        <a:t>Week 4</a:t>
                      </a:r>
                      <a:endParaRPr b="0" lang="en-US" sz="2000" spc="-1" strike="noStrike">
                        <a:solidFill>
                          <a:srgbClr val="000000"/>
                        </a:solidFill>
                        <a:latin typeface="Arial"/>
                      </a:endParaRPr>
                    </a:p>
                  </a:txBody>
                  <a:tcPr anchor="t" marL="93240" marR="9324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solidFill>
                      <a:schemeClr val="accent1">
                        <a:tint val="40000"/>
                      </a:schemeClr>
                    </a:solidFill>
                  </a:tcPr>
                </a:tc>
              </a:tr>
              <a:tr h="370800">
                <a:tc>
                  <a:txBody>
                    <a:bodyPr lIns="93240" rIns="93240" anchor="t">
                      <a:noAutofit/>
                    </a:bodyPr>
                    <a:p>
                      <a:pPr defTabSz="914400">
                        <a:lnSpc>
                          <a:spcPct val="100000"/>
                        </a:lnSpc>
                      </a:pPr>
                      <a:r>
                        <a:rPr b="0" lang="en-US" sz="2000" spc="-1" strike="noStrike">
                          <a:solidFill>
                            <a:schemeClr val="dk1"/>
                          </a:solidFill>
                          <a:latin typeface="Calibri"/>
                        </a:rPr>
                        <a:t>Finding relevant primary literature</a:t>
                      </a:r>
                      <a:endParaRPr b="0" lang="en-US" sz="2000" spc="-1" strike="noStrike">
                        <a:solidFill>
                          <a:srgbClr val="000000"/>
                        </a:solidFill>
                        <a:latin typeface="Arial"/>
                      </a:endParaRPr>
                    </a:p>
                  </a:txBody>
                  <a:tcPr anchor="t" marL="93240" marR="9324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solidFill>
                      <a:schemeClr val="accent1">
                        <a:tint val="20000"/>
                      </a:schemeClr>
                    </a:solidFill>
                  </a:tcPr>
                </a:tc>
                <a:tc>
                  <a:txBody>
                    <a:bodyPr lIns="93240" rIns="93240" anchor="t">
                      <a:noAutofit/>
                    </a:bodyPr>
                    <a:p>
                      <a:pPr defTabSz="914400">
                        <a:lnSpc>
                          <a:spcPct val="100000"/>
                        </a:lnSpc>
                      </a:pPr>
                      <a:r>
                        <a:rPr b="0" lang="en-US" sz="2000" spc="-1" strike="noStrike">
                          <a:solidFill>
                            <a:schemeClr val="dk1"/>
                          </a:solidFill>
                          <a:latin typeface="Calibri"/>
                        </a:rPr>
                        <a:t>Individual Annotated Bibliography </a:t>
                      </a:r>
                      <a:endParaRPr b="0" lang="en-US" sz="2000" spc="-1" strike="noStrike">
                        <a:solidFill>
                          <a:srgbClr val="000000"/>
                        </a:solidFill>
                        <a:latin typeface="Arial"/>
                      </a:endParaRPr>
                    </a:p>
                  </a:txBody>
                  <a:tcPr anchor="t" marL="93240" marR="9324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solidFill>
                      <a:schemeClr val="accent1">
                        <a:tint val="20000"/>
                      </a:schemeClr>
                    </a:solidFill>
                  </a:tcPr>
                </a:tc>
                <a:tc>
                  <a:txBody>
                    <a:bodyPr lIns="93240" rIns="93240" anchor="t">
                      <a:noAutofit/>
                    </a:bodyPr>
                    <a:p>
                      <a:pPr defTabSz="914400">
                        <a:lnSpc>
                          <a:spcPct val="100000"/>
                        </a:lnSpc>
                      </a:pPr>
                      <a:r>
                        <a:rPr b="0" lang="en-US" sz="2000" spc="-1" strike="noStrike">
                          <a:solidFill>
                            <a:schemeClr val="dk1"/>
                          </a:solidFill>
                          <a:latin typeface="Calibri"/>
                        </a:rPr>
                        <a:t>Week 7</a:t>
                      </a:r>
                      <a:endParaRPr b="0" lang="en-US" sz="2000" spc="-1" strike="noStrike">
                        <a:solidFill>
                          <a:srgbClr val="000000"/>
                        </a:solidFill>
                        <a:latin typeface="Arial"/>
                      </a:endParaRPr>
                    </a:p>
                  </a:txBody>
                  <a:tcPr anchor="t" marL="93240" marR="9324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solidFill>
                      <a:schemeClr val="accent1">
                        <a:tint val="20000"/>
                      </a:schemeClr>
                    </a:solidFill>
                  </a:tcPr>
                </a:tc>
              </a:tr>
              <a:tr h="370800">
                <a:tc>
                  <a:txBody>
                    <a:bodyPr lIns="93240" rIns="93240" anchor="t">
                      <a:noAutofit/>
                    </a:bodyPr>
                    <a:p>
                      <a:pPr defTabSz="914400">
                        <a:lnSpc>
                          <a:spcPct val="100000"/>
                        </a:lnSpc>
                      </a:pPr>
                      <a:r>
                        <a:rPr b="0" lang="en-US" sz="2000" spc="-1" strike="noStrike">
                          <a:solidFill>
                            <a:schemeClr val="dk1"/>
                          </a:solidFill>
                          <a:latin typeface="Calibri"/>
                        </a:rPr>
                        <a:t>Data analysis</a:t>
                      </a:r>
                      <a:endParaRPr b="0" lang="en-US" sz="2000" spc="-1" strike="noStrike">
                        <a:solidFill>
                          <a:srgbClr val="000000"/>
                        </a:solidFill>
                        <a:latin typeface="Arial"/>
                      </a:endParaRPr>
                    </a:p>
                  </a:txBody>
                  <a:tcPr anchor="t" marL="93240" marR="9324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solidFill>
                      <a:schemeClr val="accent1">
                        <a:tint val="40000"/>
                      </a:schemeClr>
                    </a:solidFill>
                  </a:tcPr>
                </a:tc>
                <a:tc>
                  <a:txBody>
                    <a:bodyPr lIns="93240" rIns="93240" anchor="t">
                      <a:noAutofit/>
                    </a:bodyPr>
                    <a:p>
                      <a:pPr defTabSz="914400">
                        <a:lnSpc>
                          <a:spcPct val="100000"/>
                        </a:lnSpc>
                      </a:pPr>
                      <a:r>
                        <a:rPr b="0" lang="en-US" sz="2000" spc="-1" strike="noStrike">
                          <a:solidFill>
                            <a:schemeClr val="dk1"/>
                          </a:solidFill>
                          <a:latin typeface="Calibri"/>
                        </a:rPr>
                        <a:t>Group Data Analysis (in lab)</a:t>
                      </a:r>
                      <a:endParaRPr b="0" lang="en-US" sz="2000" spc="-1" strike="noStrike">
                        <a:solidFill>
                          <a:srgbClr val="000000"/>
                        </a:solidFill>
                        <a:latin typeface="Arial"/>
                      </a:endParaRPr>
                    </a:p>
                  </a:txBody>
                  <a:tcPr anchor="t" marL="93240" marR="9324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solidFill>
                      <a:schemeClr val="accent1">
                        <a:tint val="40000"/>
                      </a:schemeClr>
                    </a:solidFill>
                  </a:tcPr>
                </a:tc>
                <a:tc>
                  <a:txBody>
                    <a:bodyPr lIns="93240" rIns="93240" anchor="t">
                      <a:noAutofit/>
                    </a:bodyPr>
                    <a:p>
                      <a:pPr defTabSz="914400">
                        <a:lnSpc>
                          <a:spcPct val="100000"/>
                        </a:lnSpc>
                      </a:pPr>
                      <a:r>
                        <a:rPr b="0" lang="en-US" sz="2000" spc="-1" strike="noStrike">
                          <a:solidFill>
                            <a:schemeClr val="dk1"/>
                          </a:solidFill>
                          <a:latin typeface="Calibri"/>
                        </a:rPr>
                        <a:t>Week 7</a:t>
                      </a:r>
                      <a:endParaRPr b="0" lang="en-US" sz="2000" spc="-1" strike="noStrike">
                        <a:solidFill>
                          <a:srgbClr val="000000"/>
                        </a:solidFill>
                        <a:latin typeface="Arial"/>
                      </a:endParaRPr>
                    </a:p>
                  </a:txBody>
                  <a:tcPr anchor="t" marL="93240" marR="9324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solidFill>
                      <a:schemeClr val="accent1">
                        <a:tint val="40000"/>
                      </a:schemeClr>
                    </a:solidFill>
                  </a:tcPr>
                </a:tc>
              </a:tr>
              <a:tr h="370800">
                <a:tc>
                  <a:txBody>
                    <a:bodyPr lIns="93240" rIns="93240" anchor="t">
                      <a:noAutofit/>
                    </a:bodyPr>
                    <a:p>
                      <a:pPr defTabSz="914400">
                        <a:lnSpc>
                          <a:spcPct val="100000"/>
                        </a:lnSpc>
                      </a:pPr>
                      <a:r>
                        <a:rPr b="0" lang="en-US" sz="2000" spc="-1" strike="noStrike">
                          <a:solidFill>
                            <a:schemeClr val="dk1"/>
                          </a:solidFill>
                          <a:latin typeface="Calibri"/>
                        </a:rPr>
                        <a:t>Rough draft and peer review </a:t>
                      </a:r>
                      <a:endParaRPr b="0" lang="en-US" sz="2000" spc="-1" strike="noStrike">
                        <a:solidFill>
                          <a:srgbClr val="000000"/>
                        </a:solidFill>
                        <a:latin typeface="Arial"/>
                      </a:endParaRPr>
                    </a:p>
                  </a:txBody>
                  <a:tcPr anchor="t" marL="93240" marR="9324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solidFill>
                      <a:schemeClr val="accent1">
                        <a:tint val="20000"/>
                      </a:schemeClr>
                    </a:solidFill>
                  </a:tcPr>
                </a:tc>
                <a:tc>
                  <a:txBody>
                    <a:bodyPr lIns="93240" rIns="93240" anchor="t">
                      <a:noAutofit/>
                    </a:bodyPr>
                    <a:p>
                      <a:pPr defTabSz="914400">
                        <a:lnSpc>
                          <a:spcPct val="100000"/>
                        </a:lnSpc>
                      </a:pPr>
                      <a:r>
                        <a:rPr b="0" lang="en-US" sz="2000" spc="-1" strike="noStrike">
                          <a:solidFill>
                            <a:schemeClr val="dk1"/>
                          </a:solidFill>
                          <a:latin typeface="Calibri"/>
                        </a:rPr>
                        <a:t>Rough draft and peer review (in lab) </a:t>
                      </a:r>
                      <a:endParaRPr b="0" lang="en-US" sz="2000" spc="-1" strike="noStrike">
                        <a:solidFill>
                          <a:srgbClr val="000000"/>
                        </a:solidFill>
                        <a:latin typeface="Arial"/>
                      </a:endParaRPr>
                    </a:p>
                  </a:txBody>
                  <a:tcPr anchor="t" marL="93240" marR="9324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solidFill>
                      <a:schemeClr val="accent1">
                        <a:tint val="20000"/>
                      </a:schemeClr>
                    </a:solidFill>
                  </a:tcPr>
                </a:tc>
                <a:tc>
                  <a:txBody>
                    <a:bodyPr lIns="93240" rIns="93240" anchor="t">
                      <a:noAutofit/>
                    </a:bodyPr>
                    <a:p>
                      <a:pPr defTabSz="914400">
                        <a:lnSpc>
                          <a:spcPct val="100000"/>
                        </a:lnSpc>
                      </a:pPr>
                      <a:r>
                        <a:rPr b="0" lang="en-US" sz="2000" spc="-1" strike="noStrike">
                          <a:solidFill>
                            <a:schemeClr val="dk1"/>
                          </a:solidFill>
                          <a:latin typeface="Calibri"/>
                        </a:rPr>
                        <a:t>Week 8</a:t>
                      </a:r>
                      <a:endParaRPr b="0" lang="en-US" sz="2000" spc="-1" strike="noStrike">
                        <a:solidFill>
                          <a:srgbClr val="000000"/>
                        </a:solidFill>
                        <a:latin typeface="Arial"/>
                      </a:endParaRPr>
                    </a:p>
                  </a:txBody>
                  <a:tcPr anchor="t" marL="93240" marR="9324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solidFill>
                      <a:schemeClr val="accent1">
                        <a:tint val="20000"/>
                      </a:schemeClr>
                    </a:solidFill>
                  </a:tcPr>
                </a:tc>
              </a:tr>
              <a:tr h="370800">
                <a:tc>
                  <a:txBody>
                    <a:bodyPr lIns="93240" rIns="93240" anchor="t">
                      <a:noAutofit/>
                    </a:bodyPr>
                    <a:p>
                      <a:pPr defTabSz="914400">
                        <a:lnSpc>
                          <a:spcPct val="100000"/>
                        </a:lnSpc>
                      </a:pPr>
                      <a:r>
                        <a:rPr b="0" lang="en-US" sz="2000" spc="-1" strike="noStrike">
                          <a:solidFill>
                            <a:schemeClr val="dk1"/>
                          </a:solidFill>
                          <a:latin typeface="Calibri"/>
                        </a:rPr>
                        <a:t>Communicating findings in oral form </a:t>
                      </a:r>
                      <a:endParaRPr b="0" lang="en-US" sz="2000" spc="-1" strike="noStrike">
                        <a:solidFill>
                          <a:srgbClr val="000000"/>
                        </a:solidFill>
                        <a:latin typeface="Arial"/>
                      </a:endParaRPr>
                    </a:p>
                  </a:txBody>
                  <a:tcPr anchor="t" marL="93240" marR="9324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solidFill>
                      <a:schemeClr val="accent1">
                        <a:tint val="40000"/>
                      </a:schemeClr>
                    </a:solidFill>
                  </a:tcPr>
                </a:tc>
                <a:tc>
                  <a:txBody>
                    <a:bodyPr lIns="93240" rIns="93240" anchor="t">
                      <a:noAutofit/>
                    </a:bodyPr>
                    <a:p>
                      <a:pPr defTabSz="914400">
                        <a:lnSpc>
                          <a:spcPct val="100000"/>
                        </a:lnSpc>
                      </a:pPr>
                      <a:r>
                        <a:rPr b="0" lang="en-US" sz="2000" spc="-1" strike="noStrike">
                          <a:solidFill>
                            <a:schemeClr val="dk1"/>
                          </a:solidFill>
                          <a:latin typeface="Calibri"/>
                        </a:rPr>
                        <a:t>Group Presentations</a:t>
                      </a:r>
                      <a:endParaRPr b="0" lang="en-US" sz="2000" spc="-1" strike="noStrike">
                        <a:solidFill>
                          <a:srgbClr val="000000"/>
                        </a:solidFill>
                        <a:latin typeface="Arial"/>
                      </a:endParaRPr>
                    </a:p>
                  </a:txBody>
                  <a:tcPr anchor="t" marL="93240" marR="9324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solidFill>
                      <a:schemeClr val="accent1">
                        <a:tint val="40000"/>
                      </a:schemeClr>
                    </a:solidFill>
                  </a:tcPr>
                </a:tc>
                <a:tc>
                  <a:txBody>
                    <a:bodyPr lIns="93240" rIns="93240" anchor="t">
                      <a:noAutofit/>
                    </a:bodyPr>
                    <a:p>
                      <a:pPr defTabSz="914400">
                        <a:lnSpc>
                          <a:spcPct val="100000"/>
                        </a:lnSpc>
                      </a:pPr>
                      <a:r>
                        <a:rPr b="0" lang="en-US" sz="2000" spc="-1" strike="noStrike">
                          <a:solidFill>
                            <a:schemeClr val="dk1"/>
                          </a:solidFill>
                          <a:latin typeface="Calibri"/>
                        </a:rPr>
                        <a:t>Week 8 </a:t>
                      </a:r>
                      <a:endParaRPr b="0" lang="en-US" sz="2000" spc="-1" strike="noStrike">
                        <a:solidFill>
                          <a:srgbClr val="000000"/>
                        </a:solidFill>
                        <a:latin typeface="Arial"/>
                      </a:endParaRPr>
                    </a:p>
                  </a:txBody>
                  <a:tcPr anchor="t" marL="93240" marR="9324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solidFill>
                      <a:schemeClr val="accent1">
                        <a:tint val="40000"/>
                      </a:schemeClr>
                    </a:solidFill>
                  </a:tcPr>
                </a:tc>
              </a:tr>
              <a:tr h="370800">
                <a:tc>
                  <a:txBody>
                    <a:bodyPr lIns="93240" rIns="93240" anchor="t">
                      <a:noAutofit/>
                    </a:bodyPr>
                    <a:p>
                      <a:pPr defTabSz="914400">
                        <a:lnSpc>
                          <a:spcPct val="100000"/>
                        </a:lnSpc>
                      </a:pPr>
                      <a:r>
                        <a:rPr b="0" lang="en-US" sz="2000" spc="-1" strike="noStrike">
                          <a:solidFill>
                            <a:schemeClr val="dk1"/>
                          </a:solidFill>
                          <a:latin typeface="Calibri"/>
                        </a:rPr>
                        <a:t>Communicating findings in written form </a:t>
                      </a:r>
                      <a:endParaRPr b="0" lang="en-US" sz="2000" spc="-1" strike="noStrike">
                        <a:solidFill>
                          <a:srgbClr val="000000"/>
                        </a:solidFill>
                        <a:latin typeface="Arial"/>
                      </a:endParaRPr>
                    </a:p>
                  </a:txBody>
                  <a:tcPr anchor="t" marL="93240" marR="9324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solidFill>
                      <a:schemeClr val="accent1">
                        <a:tint val="20000"/>
                      </a:schemeClr>
                    </a:solidFill>
                  </a:tcPr>
                </a:tc>
                <a:tc>
                  <a:txBody>
                    <a:bodyPr lIns="93240" rIns="93240" anchor="t">
                      <a:noAutofit/>
                    </a:bodyPr>
                    <a:p>
                      <a:pPr defTabSz="914400">
                        <a:lnSpc>
                          <a:spcPct val="100000"/>
                        </a:lnSpc>
                      </a:pPr>
                      <a:r>
                        <a:rPr b="0" lang="en-US" sz="2000" spc="-1" strike="noStrike">
                          <a:solidFill>
                            <a:schemeClr val="dk1"/>
                          </a:solidFill>
                          <a:latin typeface="Calibri"/>
                        </a:rPr>
                        <a:t>Individual Final Report</a:t>
                      </a:r>
                      <a:endParaRPr b="0" lang="en-US" sz="2000" spc="-1" strike="noStrike">
                        <a:solidFill>
                          <a:srgbClr val="000000"/>
                        </a:solidFill>
                        <a:latin typeface="Arial"/>
                      </a:endParaRPr>
                    </a:p>
                  </a:txBody>
                  <a:tcPr anchor="t" marL="93240" marR="9324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solidFill>
                      <a:schemeClr val="accent1">
                        <a:tint val="20000"/>
                      </a:schemeClr>
                    </a:solidFill>
                  </a:tcPr>
                </a:tc>
                <a:tc>
                  <a:txBody>
                    <a:bodyPr lIns="93240" rIns="93240" anchor="t">
                      <a:noAutofit/>
                    </a:bodyPr>
                    <a:p>
                      <a:pPr defTabSz="914400">
                        <a:lnSpc>
                          <a:spcPct val="100000"/>
                        </a:lnSpc>
                      </a:pPr>
                      <a:r>
                        <a:rPr b="0" lang="en-US" sz="2000" spc="-1" strike="noStrike">
                          <a:solidFill>
                            <a:schemeClr val="dk1"/>
                          </a:solidFill>
                          <a:latin typeface="Calibri"/>
                        </a:rPr>
                        <a:t>Week 9</a:t>
                      </a:r>
                      <a:endParaRPr b="0" lang="en-US" sz="2000" spc="-1" strike="noStrike">
                        <a:solidFill>
                          <a:srgbClr val="000000"/>
                        </a:solidFill>
                        <a:latin typeface="Arial"/>
                      </a:endParaRPr>
                    </a:p>
                  </a:txBody>
                  <a:tcPr anchor="t" marL="93240" marR="93240">
                    <a:lnL w="12240">
                      <a:solidFill>
                        <a:srgbClr val="4472c4"/>
                      </a:solidFill>
                      <a:prstDash val="solid"/>
                    </a:lnL>
                    <a:lnR w="12240">
                      <a:solidFill>
                        <a:srgbClr val="4472c4"/>
                      </a:solidFill>
                      <a:prstDash val="solid"/>
                    </a:lnR>
                    <a:lnT w="12240">
                      <a:solidFill>
                        <a:srgbClr val="4472c4"/>
                      </a:solidFill>
                      <a:prstDash val="solid"/>
                    </a:lnT>
                    <a:lnB w="12240">
                      <a:solidFill>
                        <a:srgbClr val="4472c4"/>
                      </a:solidFill>
                      <a:prstDash val="solid"/>
                    </a:lnB>
                    <a:solidFill>
                      <a:schemeClr val="accent1">
                        <a:tint val="20000"/>
                      </a:schemeClr>
                    </a:solidFill>
                  </a:tcPr>
                </a:tc>
              </a:tr>
            </a:tbl>
          </a:graphicData>
        </a:graphic>
      </p:graphicFrame>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255960" y="525600"/>
            <a:ext cx="10771920" cy="853200"/>
          </a:xfrm>
          <a:prstGeom prst="rect">
            <a:avLst/>
          </a:prstGeom>
          <a:noFill/>
          <a:ln w="0">
            <a:noFill/>
          </a:ln>
        </p:spPr>
        <p:txBody>
          <a:bodyPr lIns="91440" rIns="91440" tIns="45720" bIns="45720" anchor="ctr">
            <a:noAutofit/>
          </a:bodyPr>
          <a:p>
            <a:pPr indent="0" defTabSz="914400">
              <a:lnSpc>
                <a:spcPct val="85000"/>
              </a:lnSpc>
              <a:buNone/>
              <a:tabLst>
                <a:tab algn="l" pos="0"/>
              </a:tabLst>
            </a:pPr>
            <a:r>
              <a:rPr b="0" lang="en-US" sz="5400" spc="-120" strike="noStrike">
                <a:solidFill>
                  <a:srgbClr val="000000"/>
                </a:solidFill>
                <a:latin typeface="Calibri Light"/>
              </a:rPr>
              <a:t>Part 1: data collection practice</a:t>
            </a:r>
            <a:endParaRPr b="0" lang="en-US" sz="5400" spc="-1" strike="noStrike">
              <a:solidFill>
                <a:srgbClr val="000000"/>
              </a:solidFill>
              <a:latin typeface="Arial"/>
            </a:endParaRPr>
          </a:p>
        </p:txBody>
      </p:sp>
      <p:sp>
        <p:nvSpPr>
          <p:cNvPr id="346" name="PlaceHolder 2"/>
          <p:cNvSpPr>
            <a:spLocks noGrp="1"/>
          </p:cNvSpPr>
          <p:nvPr>
            <p:ph/>
          </p:nvPr>
        </p:nvSpPr>
        <p:spPr>
          <a:xfrm>
            <a:off x="459360" y="1878120"/>
            <a:ext cx="4312800" cy="4289040"/>
          </a:xfrm>
          <a:prstGeom prst="rect">
            <a:avLst/>
          </a:prstGeom>
          <a:noFill/>
          <a:ln w="0">
            <a:noFill/>
          </a:ln>
        </p:spPr>
        <p:txBody>
          <a:bodyPr lIns="91440" rIns="91440" tIns="45720" bIns="45720" anchor="t">
            <a:normAutofit fontScale="87222"/>
          </a:bodyPr>
          <a:p>
            <a:pPr indent="0" defTabSz="914400">
              <a:lnSpc>
                <a:spcPct val="85000"/>
              </a:lnSpc>
              <a:spcBef>
                <a:spcPts val="601"/>
              </a:spcBef>
              <a:buNone/>
              <a:tabLst>
                <a:tab algn="l" pos="0"/>
              </a:tabLst>
            </a:pPr>
            <a:r>
              <a:rPr b="1" lang="en-US" sz="2800" spc="-1" strike="noStrike">
                <a:solidFill>
                  <a:schemeClr val="dk1">
                    <a:lumMod val="85000"/>
                    <a:lumOff val="15000"/>
                  </a:schemeClr>
                </a:solidFill>
                <a:latin typeface="Calibri Light"/>
              </a:rPr>
              <a:t>Shrubs</a:t>
            </a:r>
            <a:br>
              <a:rPr sz="2800"/>
            </a:br>
            <a:r>
              <a:rPr b="0" lang="en-US" sz="2800" spc="-1" strike="noStrike">
                <a:solidFill>
                  <a:schemeClr val="dk1">
                    <a:lumMod val="85000"/>
                    <a:lumOff val="15000"/>
                  </a:schemeClr>
                </a:solidFill>
                <a:latin typeface="Calibri Light"/>
              </a:rPr>
              <a:t>Diversity (number different):</a:t>
            </a:r>
            <a:br>
              <a:rPr sz="2800"/>
            </a:br>
            <a:r>
              <a:rPr b="0" lang="en-US" sz="2800" spc="-1" strike="noStrike">
                <a:solidFill>
                  <a:schemeClr val="dk1">
                    <a:lumMod val="85000"/>
                    <a:lumOff val="15000"/>
                  </a:schemeClr>
                </a:solidFill>
                <a:latin typeface="Calibri Light"/>
              </a:rPr>
              <a:t>% coverage:</a:t>
            </a: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800" spc="-1" strike="noStrike">
              <a:solidFill>
                <a:srgbClr val="000000"/>
              </a:solidFill>
              <a:latin typeface="Arial"/>
            </a:endParaRPr>
          </a:p>
          <a:p>
            <a:pPr indent="0" defTabSz="914400">
              <a:lnSpc>
                <a:spcPct val="85000"/>
              </a:lnSpc>
              <a:spcBef>
                <a:spcPts val="1301"/>
              </a:spcBef>
              <a:buNone/>
              <a:tabLst>
                <a:tab algn="l" pos="0"/>
              </a:tabLst>
            </a:pPr>
            <a:r>
              <a:rPr b="1" lang="en-US" sz="2800" spc="-1" strike="noStrike">
                <a:solidFill>
                  <a:schemeClr val="dk1">
                    <a:lumMod val="85000"/>
                    <a:lumOff val="15000"/>
                  </a:schemeClr>
                </a:solidFill>
                <a:highlight>
                  <a:srgbClr val="81d41a"/>
                </a:highlight>
                <a:latin typeface="Calibri Light"/>
              </a:rPr>
              <a:t>Herbaceous</a:t>
            </a:r>
            <a:br>
              <a:rPr sz="2800"/>
            </a:br>
            <a:r>
              <a:rPr b="0" lang="en-US" sz="2800" spc="-1" strike="noStrike">
                <a:solidFill>
                  <a:schemeClr val="dk1">
                    <a:lumMod val="85000"/>
                    <a:lumOff val="15000"/>
                  </a:schemeClr>
                </a:solidFill>
                <a:highlight>
                  <a:srgbClr val="81d41a"/>
                </a:highlight>
                <a:latin typeface="Calibri Light"/>
              </a:rPr>
              <a:t>Diversity:</a:t>
            </a:r>
            <a:br>
              <a:rPr sz="2800"/>
            </a:br>
            <a:r>
              <a:rPr b="0" lang="en-US" sz="2800" spc="-1" strike="noStrike">
                <a:solidFill>
                  <a:schemeClr val="dk1">
                    <a:lumMod val="85000"/>
                    <a:lumOff val="15000"/>
                  </a:schemeClr>
                </a:solidFill>
                <a:highlight>
                  <a:srgbClr val="81d41a"/>
                </a:highlight>
                <a:latin typeface="Calibri Light"/>
              </a:rPr>
              <a:t>% coverage:</a:t>
            </a: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800" spc="-1" strike="noStrike">
              <a:solidFill>
                <a:srgbClr val="000000"/>
              </a:solidFill>
              <a:latin typeface="Arial"/>
            </a:endParaRPr>
          </a:p>
          <a:p>
            <a:pPr indent="0" defTabSz="914400">
              <a:lnSpc>
                <a:spcPct val="85000"/>
              </a:lnSpc>
              <a:spcBef>
                <a:spcPts val="1301"/>
              </a:spcBef>
              <a:buNone/>
              <a:tabLst>
                <a:tab algn="l" pos="0"/>
              </a:tabLst>
            </a:pPr>
            <a:r>
              <a:rPr b="1" lang="en-US" sz="2800" spc="-1" strike="noStrike">
                <a:solidFill>
                  <a:schemeClr val="dk1">
                    <a:lumMod val="85000"/>
                    <a:lumOff val="15000"/>
                  </a:schemeClr>
                </a:solidFill>
                <a:latin typeface="Calibri Light"/>
              </a:rPr>
              <a:t>Ground</a:t>
            </a:r>
            <a:br>
              <a:rPr sz="2800"/>
            </a:br>
            <a:r>
              <a:rPr b="0" lang="en-US" sz="2800" spc="-1" strike="noStrike">
                <a:solidFill>
                  <a:schemeClr val="dk1">
                    <a:lumMod val="85000"/>
                    <a:lumOff val="15000"/>
                  </a:schemeClr>
                </a:solidFill>
                <a:latin typeface="Calibri Light"/>
              </a:rPr>
              <a:t>% coverage:</a:t>
            </a: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p:txBody>
      </p:sp>
      <p:pic>
        <p:nvPicPr>
          <p:cNvPr id="347" name="Picture 15" descr="Diagram&#10;&#10;Description automatically generated with low confidence"/>
          <p:cNvPicPr/>
          <p:nvPr/>
        </p:nvPicPr>
        <p:blipFill>
          <a:blip r:embed="rId1"/>
          <a:srcRect l="4473" t="0" r="0" b="2735"/>
          <a:stretch/>
        </p:blipFill>
        <p:spPr>
          <a:xfrm>
            <a:off x="5867280" y="1878120"/>
            <a:ext cx="5616720" cy="4289040"/>
          </a:xfrm>
          <a:prstGeom prst="rect">
            <a:avLst/>
          </a:prstGeom>
          <a:ln w="0">
            <a:noFill/>
          </a:ln>
        </p:spPr>
      </p:pic>
      <p:pic>
        <p:nvPicPr>
          <p:cNvPr id="348" name="Picture 29" descr="A picture containing text, queen&#10;&#10;Description automatically generated"/>
          <p:cNvPicPr/>
          <p:nvPr/>
        </p:nvPicPr>
        <p:blipFill>
          <a:blip r:embed="rId2"/>
          <a:srcRect l="50210" t="26024" r="46760" b="69666"/>
          <a:stretch/>
        </p:blipFill>
        <p:spPr>
          <a:xfrm>
            <a:off x="7525080" y="5401440"/>
            <a:ext cx="233640" cy="249840"/>
          </a:xfrm>
          <a:prstGeom prst="rect">
            <a:avLst/>
          </a:prstGeom>
          <a:ln w="0">
            <a:noFill/>
          </a:ln>
        </p:spPr>
      </p:pic>
      <p:pic>
        <p:nvPicPr>
          <p:cNvPr id="349" name="Picture 31" descr="A picture containing text, queen&#10;&#10;Description automatically generated"/>
          <p:cNvPicPr/>
          <p:nvPr/>
        </p:nvPicPr>
        <p:blipFill>
          <a:blip r:embed="rId3"/>
          <a:srcRect l="51612" t="28081" r="46715" b="69531"/>
          <a:stretch/>
        </p:blipFill>
        <p:spPr>
          <a:xfrm rot="5400000">
            <a:off x="7220520" y="5521680"/>
            <a:ext cx="127800" cy="137520"/>
          </a:xfrm>
          <a:prstGeom prst="rect">
            <a:avLst/>
          </a:prstGeom>
          <a:ln w="0">
            <a:noFill/>
          </a:ln>
        </p:spPr>
      </p:pic>
      <p:pic>
        <p:nvPicPr>
          <p:cNvPr id="350" name="Picture 32" descr="A picture containing text, queen&#10;&#10;Description automatically generated"/>
          <p:cNvPicPr/>
          <p:nvPr/>
        </p:nvPicPr>
        <p:blipFill>
          <a:blip r:embed="rId4"/>
          <a:srcRect l="51612" t="28081" r="46715" b="69531"/>
          <a:stretch/>
        </p:blipFill>
        <p:spPr>
          <a:xfrm rot="5400000">
            <a:off x="7936560" y="5392800"/>
            <a:ext cx="127800" cy="137520"/>
          </a:xfrm>
          <a:prstGeom prst="rect">
            <a:avLst/>
          </a:prstGeom>
          <a:ln w="0">
            <a:noFill/>
          </a:ln>
        </p:spPr>
      </p:pic>
      <p:pic>
        <p:nvPicPr>
          <p:cNvPr id="351" name="Picture 33" descr="A picture containing text, queen&#10;&#10;Description automatically generated"/>
          <p:cNvPicPr/>
          <p:nvPr/>
        </p:nvPicPr>
        <p:blipFill>
          <a:blip r:embed="rId5"/>
          <a:srcRect l="51610" t="28081" r="44953" b="69531"/>
          <a:stretch/>
        </p:blipFill>
        <p:spPr>
          <a:xfrm rot="5400000">
            <a:off x="7267680" y="4871520"/>
            <a:ext cx="265680" cy="137520"/>
          </a:xfrm>
          <a:prstGeom prst="rect">
            <a:avLst/>
          </a:prstGeom>
          <a:ln w="0">
            <a:noFill/>
          </a:ln>
        </p:spPr>
      </p:pic>
      <p:pic>
        <p:nvPicPr>
          <p:cNvPr id="352" name="Picture 49" descr="A picture containing text, queen&#10;&#10;Description automatically generated"/>
          <p:cNvPicPr/>
          <p:nvPr/>
        </p:nvPicPr>
        <p:blipFill>
          <a:blip r:embed="rId6"/>
          <a:srcRect l="51612" t="28081" r="46715" b="69531"/>
          <a:stretch/>
        </p:blipFill>
        <p:spPr>
          <a:xfrm rot="5400000">
            <a:off x="7517520" y="4811760"/>
            <a:ext cx="127800" cy="137520"/>
          </a:xfrm>
          <a:prstGeom prst="rect">
            <a:avLst/>
          </a:prstGeom>
          <a:ln w="0">
            <a:noFill/>
          </a:ln>
        </p:spPr>
      </p:pic>
      <p:pic>
        <p:nvPicPr>
          <p:cNvPr id="353" name="Picture 52" descr="A picture containing text, queen&#10;&#10;Description automatically generated"/>
          <p:cNvPicPr/>
          <p:nvPr/>
        </p:nvPicPr>
        <p:blipFill>
          <a:blip r:embed="rId7"/>
          <a:srcRect l="51612" t="28081" r="46715" b="69531"/>
          <a:stretch/>
        </p:blipFill>
        <p:spPr>
          <a:xfrm rot="5400000">
            <a:off x="7327080" y="4650120"/>
            <a:ext cx="127800" cy="137520"/>
          </a:xfrm>
          <a:prstGeom prst="rect">
            <a:avLst/>
          </a:prstGeom>
          <a:ln w="0">
            <a:noFill/>
          </a:ln>
        </p:spPr>
      </p:pic>
      <p:pic>
        <p:nvPicPr>
          <p:cNvPr id="354" name="Picture 53" descr="A picture containing text, queen&#10;&#10;Description automatically generated"/>
          <p:cNvPicPr/>
          <p:nvPr/>
        </p:nvPicPr>
        <p:blipFill>
          <a:blip r:embed="rId8"/>
          <a:srcRect l="51612" t="28081" r="46715" b="69531"/>
          <a:stretch/>
        </p:blipFill>
        <p:spPr>
          <a:xfrm rot="5400000">
            <a:off x="8005680" y="4898880"/>
            <a:ext cx="127800" cy="13752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title"/>
          </p:nvPr>
        </p:nvSpPr>
        <p:spPr>
          <a:xfrm>
            <a:off x="255960" y="525600"/>
            <a:ext cx="10771920" cy="853200"/>
          </a:xfrm>
          <a:prstGeom prst="rect">
            <a:avLst/>
          </a:prstGeom>
          <a:noFill/>
          <a:ln w="0">
            <a:noFill/>
          </a:ln>
        </p:spPr>
        <p:txBody>
          <a:bodyPr lIns="91440" rIns="91440" tIns="45720" bIns="45720" anchor="ctr">
            <a:noAutofit/>
          </a:bodyPr>
          <a:p>
            <a:pPr indent="0" defTabSz="914400">
              <a:lnSpc>
                <a:spcPct val="85000"/>
              </a:lnSpc>
              <a:buNone/>
              <a:tabLst>
                <a:tab algn="l" pos="0"/>
              </a:tabLst>
            </a:pPr>
            <a:r>
              <a:rPr b="0" lang="en-US" sz="5400" spc="-120" strike="noStrike">
                <a:solidFill>
                  <a:srgbClr val="000000"/>
                </a:solidFill>
                <a:latin typeface="Calibri Light"/>
              </a:rPr>
              <a:t>Part 1: data collection practice</a:t>
            </a:r>
            <a:endParaRPr b="0" lang="en-US" sz="5400" spc="-1" strike="noStrike">
              <a:solidFill>
                <a:srgbClr val="000000"/>
              </a:solidFill>
              <a:latin typeface="Arial"/>
            </a:endParaRPr>
          </a:p>
        </p:txBody>
      </p:sp>
      <p:sp>
        <p:nvSpPr>
          <p:cNvPr id="356" name="PlaceHolder 2"/>
          <p:cNvSpPr>
            <a:spLocks noGrp="1"/>
          </p:cNvSpPr>
          <p:nvPr>
            <p:ph/>
          </p:nvPr>
        </p:nvSpPr>
        <p:spPr>
          <a:xfrm>
            <a:off x="459360" y="1878120"/>
            <a:ext cx="4312800" cy="4289040"/>
          </a:xfrm>
          <a:prstGeom prst="rect">
            <a:avLst/>
          </a:prstGeom>
          <a:noFill/>
          <a:ln w="0">
            <a:noFill/>
          </a:ln>
        </p:spPr>
        <p:txBody>
          <a:bodyPr lIns="91440" rIns="91440" tIns="45720" bIns="45720" anchor="t">
            <a:normAutofit fontScale="89999" lnSpcReduction="10000"/>
          </a:bodyPr>
          <a:p>
            <a:pPr indent="0" defTabSz="914400">
              <a:lnSpc>
                <a:spcPct val="85000"/>
              </a:lnSpc>
              <a:spcBef>
                <a:spcPts val="601"/>
              </a:spcBef>
              <a:buNone/>
              <a:tabLst>
                <a:tab algn="l" pos="0"/>
              </a:tabLst>
            </a:pPr>
            <a:r>
              <a:rPr b="1" lang="en-US" sz="2800" spc="-1" strike="noStrike">
                <a:solidFill>
                  <a:schemeClr val="dk1">
                    <a:lumMod val="85000"/>
                    <a:lumOff val="15000"/>
                  </a:schemeClr>
                </a:solidFill>
                <a:latin typeface="Calibri Light"/>
              </a:rPr>
              <a:t>Shrubs</a:t>
            </a:r>
            <a:br>
              <a:rPr sz="2800"/>
            </a:br>
            <a:r>
              <a:rPr b="0" lang="en-US" sz="2800" spc="-1" strike="noStrike">
                <a:solidFill>
                  <a:schemeClr val="dk1">
                    <a:lumMod val="85000"/>
                    <a:lumOff val="15000"/>
                  </a:schemeClr>
                </a:solidFill>
                <a:latin typeface="Calibri Light"/>
              </a:rPr>
              <a:t>Diversity:</a:t>
            </a:r>
            <a:br>
              <a:rPr sz="2800"/>
            </a:br>
            <a:r>
              <a:rPr b="0" lang="en-US" sz="2800" spc="-1" strike="noStrike">
                <a:solidFill>
                  <a:schemeClr val="dk1">
                    <a:lumMod val="85000"/>
                    <a:lumOff val="15000"/>
                  </a:schemeClr>
                </a:solidFill>
                <a:latin typeface="Calibri Light"/>
              </a:rPr>
              <a:t>% coverage:</a:t>
            </a: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800" spc="-1" strike="noStrike">
              <a:solidFill>
                <a:srgbClr val="000000"/>
              </a:solidFill>
              <a:latin typeface="Arial"/>
            </a:endParaRPr>
          </a:p>
          <a:p>
            <a:pPr indent="0" defTabSz="914400">
              <a:lnSpc>
                <a:spcPct val="85000"/>
              </a:lnSpc>
              <a:spcBef>
                <a:spcPts val="1301"/>
              </a:spcBef>
              <a:buNone/>
              <a:tabLst>
                <a:tab algn="l" pos="0"/>
              </a:tabLst>
            </a:pPr>
            <a:r>
              <a:rPr b="1" lang="en-US" sz="2800" spc="-1" strike="noStrike">
                <a:solidFill>
                  <a:schemeClr val="dk1">
                    <a:lumMod val="85000"/>
                    <a:lumOff val="15000"/>
                  </a:schemeClr>
                </a:solidFill>
                <a:latin typeface="Calibri Light"/>
              </a:rPr>
              <a:t>Herbaceous</a:t>
            </a:r>
            <a:br>
              <a:rPr sz="2800"/>
            </a:br>
            <a:r>
              <a:rPr b="0" lang="en-US" sz="2800" spc="-1" strike="noStrike">
                <a:solidFill>
                  <a:schemeClr val="dk1">
                    <a:lumMod val="85000"/>
                    <a:lumOff val="15000"/>
                  </a:schemeClr>
                </a:solidFill>
                <a:latin typeface="Calibri Light"/>
              </a:rPr>
              <a:t>Diversity:</a:t>
            </a:r>
            <a:br>
              <a:rPr sz="2800"/>
            </a:br>
            <a:r>
              <a:rPr b="0" lang="en-US" sz="2800" spc="-1" strike="noStrike">
                <a:solidFill>
                  <a:schemeClr val="dk1">
                    <a:lumMod val="85000"/>
                    <a:lumOff val="15000"/>
                  </a:schemeClr>
                </a:solidFill>
                <a:latin typeface="Calibri Light"/>
              </a:rPr>
              <a:t>% coverage:</a:t>
            </a: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800" spc="-1" strike="noStrike">
              <a:solidFill>
                <a:srgbClr val="000000"/>
              </a:solidFill>
              <a:latin typeface="Arial"/>
            </a:endParaRPr>
          </a:p>
          <a:p>
            <a:pPr indent="0" defTabSz="914400">
              <a:lnSpc>
                <a:spcPct val="85000"/>
              </a:lnSpc>
              <a:spcBef>
                <a:spcPts val="1301"/>
              </a:spcBef>
              <a:buNone/>
              <a:tabLst>
                <a:tab algn="l" pos="0"/>
              </a:tabLst>
            </a:pPr>
            <a:r>
              <a:rPr b="1" lang="en-US" sz="2800" spc="-1" strike="noStrike">
                <a:solidFill>
                  <a:schemeClr val="dk1">
                    <a:lumMod val="85000"/>
                    <a:lumOff val="15000"/>
                  </a:schemeClr>
                </a:solidFill>
                <a:highlight>
                  <a:srgbClr val="81d41a"/>
                </a:highlight>
                <a:latin typeface="Calibri Light"/>
              </a:rPr>
              <a:t>Ground</a:t>
            </a:r>
            <a:br>
              <a:rPr sz="2800"/>
            </a:br>
            <a:r>
              <a:rPr b="0" lang="en-US" sz="2800" spc="-1" strike="noStrike">
                <a:solidFill>
                  <a:schemeClr val="dk1">
                    <a:lumMod val="85000"/>
                    <a:lumOff val="15000"/>
                  </a:schemeClr>
                </a:solidFill>
                <a:highlight>
                  <a:srgbClr val="81d41a"/>
                </a:highlight>
                <a:latin typeface="Calibri Light"/>
              </a:rPr>
              <a:t>% coverage: </a:t>
            </a:r>
            <a:br>
              <a:rPr sz="2800"/>
            </a:br>
            <a:r>
              <a:rPr b="0" lang="en-US" sz="2800" spc="-1" strike="noStrike">
                <a:solidFill>
                  <a:schemeClr val="dk1">
                    <a:lumMod val="85000"/>
                    <a:lumOff val="15000"/>
                  </a:schemeClr>
                </a:solidFill>
                <a:highlight>
                  <a:srgbClr val="81d41a"/>
                </a:highlight>
                <a:latin typeface="Calibri Light"/>
              </a:rPr>
              <a:t>(100 – shrub – herb – tree)</a:t>
            </a: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p:txBody>
      </p:sp>
      <p:pic>
        <p:nvPicPr>
          <p:cNvPr id="357" name="Picture 42" descr="Diagram&#10;&#10;Description automatically generated with low confidence"/>
          <p:cNvPicPr/>
          <p:nvPr/>
        </p:nvPicPr>
        <p:blipFill>
          <a:blip r:embed="rId1"/>
          <a:srcRect l="4473" t="0" r="0" b="2735"/>
          <a:stretch/>
        </p:blipFill>
        <p:spPr>
          <a:xfrm>
            <a:off x="5867280" y="1878120"/>
            <a:ext cx="5616720" cy="4289040"/>
          </a:xfrm>
          <a:prstGeom prst="rect">
            <a:avLst/>
          </a:prstGeom>
          <a:ln w="0">
            <a:noFill/>
          </a:ln>
        </p:spPr>
      </p:pic>
      <p:pic>
        <p:nvPicPr>
          <p:cNvPr id="358" name="Picture 43" descr="A picture containing text, queen&#10;&#10;Description automatically generated"/>
          <p:cNvPicPr/>
          <p:nvPr/>
        </p:nvPicPr>
        <p:blipFill>
          <a:blip r:embed="rId2"/>
          <a:srcRect l="51610" t="28081" r="44953" b="69531"/>
          <a:stretch/>
        </p:blipFill>
        <p:spPr>
          <a:xfrm rot="5400000">
            <a:off x="7033680" y="5232960"/>
            <a:ext cx="265680" cy="137520"/>
          </a:xfrm>
          <a:prstGeom prst="rect">
            <a:avLst/>
          </a:prstGeom>
          <a:ln w="0">
            <a:noFill/>
          </a:ln>
        </p:spPr>
      </p:pic>
      <p:pic>
        <p:nvPicPr>
          <p:cNvPr id="359" name="Picture 44" descr="A picture containing text, queen&#10;&#10;Description automatically generated"/>
          <p:cNvPicPr/>
          <p:nvPr/>
        </p:nvPicPr>
        <p:blipFill>
          <a:blip r:embed="rId3"/>
          <a:srcRect l="51612" t="28081" r="46715" b="69531"/>
          <a:stretch/>
        </p:blipFill>
        <p:spPr>
          <a:xfrm rot="5400000">
            <a:off x="7210800" y="5277240"/>
            <a:ext cx="127800" cy="13752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255960" y="525600"/>
            <a:ext cx="10771920" cy="853200"/>
          </a:xfrm>
          <a:prstGeom prst="rect">
            <a:avLst/>
          </a:prstGeom>
          <a:noFill/>
          <a:ln w="0">
            <a:noFill/>
          </a:ln>
        </p:spPr>
        <p:txBody>
          <a:bodyPr lIns="91440" rIns="91440" tIns="45720" bIns="45720" anchor="ctr">
            <a:noAutofit/>
          </a:bodyPr>
          <a:p>
            <a:pPr indent="0" defTabSz="914400">
              <a:lnSpc>
                <a:spcPct val="85000"/>
              </a:lnSpc>
              <a:buNone/>
              <a:tabLst>
                <a:tab algn="l" pos="0"/>
              </a:tabLst>
            </a:pPr>
            <a:r>
              <a:rPr b="0" lang="en-US" sz="5400" spc="-120" strike="noStrike">
                <a:solidFill>
                  <a:srgbClr val="000000"/>
                </a:solidFill>
                <a:latin typeface="Calibri Light"/>
              </a:rPr>
              <a:t>Part 1: data collection practice</a:t>
            </a:r>
            <a:endParaRPr b="0" lang="en-US" sz="5400" spc="-1" strike="noStrike">
              <a:solidFill>
                <a:srgbClr val="000000"/>
              </a:solidFill>
              <a:latin typeface="Arial"/>
            </a:endParaRPr>
          </a:p>
        </p:txBody>
      </p:sp>
      <p:sp>
        <p:nvSpPr>
          <p:cNvPr id="361" name="PlaceHolder 2"/>
          <p:cNvSpPr>
            <a:spLocks noGrp="1"/>
          </p:cNvSpPr>
          <p:nvPr>
            <p:ph/>
          </p:nvPr>
        </p:nvSpPr>
        <p:spPr>
          <a:xfrm>
            <a:off x="459360" y="1878120"/>
            <a:ext cx="4312800" cy="4289040"/>
          </a:xfrm>
          <a:prstGeom prst="rect">
            <a:avLst/>
          </a:prstGeom>
          <a:noFill/>
          <a:ln w="0">
            <a:noFill/>
          </a:ln>
        </p:spPr>
        <p:txBody>
          <a:bodyPr lIns="91440" rIns="91440" tIns="45720" bIns="45720" anchor="t">
            <a:normAutofit/>
          </a:bodyPr>
          <a:p>
            <a:pPr indent="0" defTabSz="914400">
              <a:lnSpc>
                <a:spcPct val="85000"/>
              </a:lnSpc>
              <a:spcBef>
                <a:spcPts val="601"/>
              </a:spcBef>
              <a:buNone/>
              <a:tabLst>
                <a:tab algn="l" pos="0"/>
              </a:tabLst>
            </a:pPr>
            <a:r>
              <a:rPr b="1" lang="en-US" sz="2800" spc="-1" strike="noStrike">
                <a:solidFill>
                  <a:schemeClr val="dk1">
                    <a:lumMod val="85000"/>
                    <a:lumOff val="15000"/>
                  </a:schemeClr>
                </a:solidFill>
                <a:highlight>
                  <a:srgbClr val="81d41a"/>
                </a:highlight>
                <a:latin typeface="Calibri Light"/>
              </a:rPr>
              <a:t>Trees (4)</a:t>
            </a:r>
            <a:endParaRPr b="0" lang="en-US" sz="2800" spc="-1" strike="noStrike">
              <a:solidFill>
                <a:srgbClr val="000000"/>
              </a:solidFill>
              <a:latin typeface="Arial"/>
            </a:endParaRPr>
          </a:p>
          <a:p>
            <a:pPr indent="0" defTabSz="914400">
              <a:lnSpc>
                <a:spcPct val="85000"/>
              </a:lnSpc>
              <a:spcBef>
                <a:spcPts val="601"/>
              </a:spcBef>
              <a:buNone/>
              <a:tabLst>
                <a:tab algn="l" pos="0"/>
              </a:tabLst>
            </a:pPr>
            <a:r>
              <a:rPr b="0" lang="en-US" sz="2800" spc="-1" strike="noStrike">
                <a:solidFill>
                  <a:schemeClr val="dk1">
                    <a:lumMod val="85000"/>
                    <a:lumOff val="15000"/>
                  </a:schemeClr>
                </a:solidFill>
                <a:highlight>
                  <a:srgbClr val="81d41a"/>
                </a:highlight>
                <a:latin typeface="Calibri Light"/>
              </a:rPr>
              <a:t>NW, NE, SW, SE</a:t>
            </a:r>
            <a:br>
              <a:rPr sz="2800"/>
            </a:b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p:txBody>
      </p:sp>
      <p:pic>
        <p:nvPicPr>
          <p:cNvPr id="362" name="Picture 45" descr="Diagram&#10;&#10;Description automatically generated with low confidence"/>
          <p:cNvPicPr/>
          <p:nvPr/>
        </p:nvPicPr>
        <p:blipFill>
          <a:blip r:embed="rId1"/>
          <a:srcRect l="4473" t="0" r="0" b="2735"/>
          <a:stretch/>
        </p:blipFill>
        <p:spPr>
          <a:xfrm>
            <a:off x="5867280" y="1878120"/>
            <a:ext cx="5616720" cy="4289040"/>
          </a:xfrm>
          <a:prstGeom prst="rect">
            <a:avLst/>
          </a:prstGeom>
          <a:ln w="0">
            <a:noFill/>
          </a:ln>
        </p:spPr>
      </p:pic>
      <p:cxnSp>
        <p:nvCxnSpPr>
          <p:cNvPr id="363" name="Straight Connector 4"/>
          <p:cNvCxnSpPr/>
          <p:nvPr/>
        </p:nvCxnSpPr>
        <p:spPr>
          <a:xfrm>
            <a:off x="5544360" y="5675040"/>
            <a:ext cx="6212880" cy="720"/>
          </a:xfrm>
          <a:prstGeom prst="straightConnector1">
            <a:avLst/>
          </a:prstGeom>
          <a:ln w="57240">
            <a:solidFill>
              <a:srgbClr val="ff0000"/>
            </a:solidFill>
            <a:round/>
          </a:ln>
        </p:spPr>
      </p:cxnSp>
      <p:cxnSp>
        <p:nvCxnSpPr>
          <p:cNvPr id="364" name="Straight Connector 5"/>
          <p:cNvCxnSpPr/>
          <p:nvPr/>
        </p:nvCxnSpPr>
        <p:spPr>
          <a:xfrm>
            <a:off x="8084160" y="1596240"/>
            <a:ext cx="720" cy="4572360"/>
          </a:xfrm>
          <a:prstGeom prst="straightConnector1">
            <a:avLst/>
          </a:prstGeom>
          <a:ln w="57240">
            <a:solidFill>
              <a:srgbClr val="ff0000"/>
            </a:solidFill>
            <a:round/>
          </a:ln>
        </p:spPr>
      </p:cxnSp>
      <p:sp>
        <p:nvSpPr>
          <p:cNvPr id="365" name="TextBox 16"/>
          <p:cNvSpPr/>
          <p:nvPr/>
        </p:nvSpPr>
        <p:spPr>
          <a:xfrm>
            <a:off x="5987160" y="1940760"/>
            <a:ext cx="1102320" cy="5166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n-US" sz="2800" spc="-1" strike="noStrike">
                <a:solidFill>
                  <a:srgbClr val="ff0000"/>
                </a:solidFill>
                <a:latin typeface="Calibri Light"/>
                <a:ea typeface="DejaVu Sans"/>
              </a:rPr>
              <a:t>NW</a:t>
            </a:r>
            <a:endParaRPr b="0" lang="en-US" sz="2800" spc="-1" strike="noStrike">
              <a:solidFill>
                <a:srgbClr val="000000"/>
              </a:solidFill>
              <a:latin typeface="Arial"/>
            </a:endParaRPr>
          </a:p>
        </p:txBody>
      </p:sp>
      <p:sp>
        <p:nvSpPr>
          <p:cNvPr id="366" name="TextBox 17"/>
          <p:cNvSpPr/>
          <p:nvPr/>
        </p:nvSpPr>
        <p:spPr>
          <a:xfrm>
            <a:off x="10523520" y="1940760"/>
            <a:ext cx="1102320" cy="5166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n-US" sz="2800" spc="-1" strike="noStrike">
                <a:solidFill>
                  <a:srgbClr val="ff0000"/>
                </a:solidFill>
                <a:latin typeface="Calibri Light"/>
                <a:ea typeface="DejaVu Sans"/>
              </a:rPr>
              <a:t>NE</a:t>
            </a:r>
            <a:endParaRPr b="0" lang="en-US" sz="2800" spc="-1" strike="noStrike">
              <a:solidFill>
                <a:srgbClr val="000000"/>
              </a:solidFill>
              <a:latin typeface="Arial"/>
            </a:endParaRPr>
          </a:p>
        </p:txBody>
      </p:sp>
      <p:sp>
        <p:nvSpPr>
          <p:cNvPr id="367" name="TextBox 18"/>
          <p:cNvSpPr/>
          <p:nvPr/>
        </p:nvSpPr>
        <p:spPr>
          <a:xfrm>
            <a:off x="5932800" y="5675040"/>
            <a:ext cx="1102320" cy="5166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n-US" sz="2800" spc="-1" strike="noStrike">
                <a:solidFill>
                  <a:srgbClr val="ff0000"/>
                </a:solidFill>
                <a:latin typeface="Calibri Light"/>
                <a:ea typeface="DejaVu Sans"/>
              </a:rPr>
              <a:t>SW</a:t>
            </a:r>
            <a:endParaRPr b="0" lang="en-US" sz="2800" spc="-1" strike="noStrike">
              <a:solidFill>
                <a:srgbClr val="000000"/>
              </a:solidFill>
              <a:latin typeface="Arial"/>
            </a:endParaRPr>
          </a:p>
        </p:txBody>
      </p:sp>
      <p:sp>
        <p:nvSpPr>
          <p:cNvPr id="368" name="TextBox 19"/>
          <p:cNvSpPr/>
          <p:nvPr/>
        </p:nvSpPr>
        <p:spPr>
          <a:xfrm>
            <a:off x="10653480" y="5634360"/>
            <a:ext cx="1102320" cy="5166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n-US" sz="2800" spc="-1" strike="noStrike">
                <a:solidFill>
                  <a:srgbClr val="ff0000"/>
                </a:solidFill>
                <a:latin typeface="Calibri Light"/>
                <a:ea typeface="DejaVu Sans"/>
              </a:rPr>
              <a:t>SE</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255960" y="525600"/>
            <a:ext cx="10771920" cy="853200"/>
          </a:xfrm>
          <a:prstGeom prst="rect">
            <a:avLst/>
          </a:prstGeom>
          <a:noFill/>
          <a:ln w="0">
            <a:noFill/>
          </a:ln>
        </p:spPr>
        <p:txBody>
          <a:bodyPr lIns="91440" rIns="91440" tIns="45720" bIns="45720" anchor="ctr">
            <a:noAutofit/>
          </a:bodyPr>
          <a:p>
            <a:pPr indent="0" defTabSz="914400">
              <a:lnSpc>
                <a:spcPct val="85000"/>
              </a:lnSpc>
              <a:buNone/>
              <a:tabLst>
                <a:tab algn="l" pos="0"/>
              </a:tabLst>
            </a:pPr>
            <a:r>
              <a:rPr b="0" lang="en-US" sz="5400" spc="-120" strike="noStrike">
                <a:solidFill>
                  <a:srgbClr val="000000"/>
                </a:solidFill>
                <a:latin typeface="Calibri Light"/>
              </a:rPr>
              <a:t>Part 1: data collection practice</a:t>
            </a:r>
            <a:endParaRPr b="0" lang="en-US" sz="5400" spc="-1" strike="noStrike">
              <a:solidFill>
                <a:srgbClr val="000000"/>
              </a:solidFill>
              <a:latin typeface="Arial"/>
            </a:endParaRPr>
          </a:p>
        </p:txBody>
      </p:sp>
      <p:sp>
        <p:nvSpPr>
          <p:cNvPr id="370" name="PlaceHolder 2"/>
          <p:cNvSpPr>
            <a:spLocks noGrp="1"/>
          </p:cNvSpPr>
          <p:nvPr>
            <p:ph/>
          </p:nvPr>
        </p:nvSpPr>
        <p:spPr>
          <a:xfrm>
            <a:off x="459360" y="1878120"/>
            <a:ext cx="4312800" cy="4289040"/>
          </a:xfrm>
          <a:prstGeom prst="rect">
            <a:avLst/>
          </a:prstGeom>
          <a:noFill/>
          <a:ln w="0">
            <a:noFill/>
          </a:ln>
        </p:spPr>
        <p:txBody>
          <a:bodyPr lIns="91440" rIns="91440" tIns="45720" bIns="45720" anchor="t">
            <a:normAutofit/>
          </a:bodyPr>
          <a:p>
            <a:pPr indent="0" defTabSz="914400">
              <a:lnSpc>
                <a:spcPct val="85000"/>
              </a:lnSpc>
              <a:spcBef>
                <a:spcPts val="601"/>
              </a:spcBef>
              <a:buNone/>
              <a:tabLst>
                <a:tab algn="l" pos="0"/>
              </a:tabLst>
            </a:pPr>
            <a:r>
              <a:rPr b="1" lang="en-US" sz="2800" spc="-1" strike="noStrike">
                <a:solidFill>
                  <a:schemeClr val="dk1">
                    <a:lumMod val="85000"/>
                    <a:lumOff val="15000"/>
                  </a:schemeClr>
                </a:solidFill>
                <a:latin typeface="Calibri Light"/>
              </a:rPr>
              <a:t>Trees (4)</a:t>
            </a:r>
            <a:br>
              <a:rPr sz="2800"/>
            </a:br>
            <a:r>
              <a:rPr b="0" lang="en-US" sz="2800" spc="-1" strike="noStrike">
                <a:solidFill>
                  <a:schemeClr val="dk1">
                    <a:lumMod val="85000"/>
                    <a:lumOff val="15000"/>
                  </a:schemeClr>
                </a:solidFill>
                <a:latin typeface="Calibri Light"/>
              </a:rPr>
              <a:t>NW, NE, SW, SE</a:t>
            </a:r>
            <a:endParaRPr b="0" lang="en-US" sz="2800" spc="-1" strike="noStrike">
              <a:solidFill>
                <a:srgbClr val="000000"/>
              </a:solidFill>
              <a:latin typeface="Arial"/>
            </a:endParaRPr>
          </a:p>
          <a:p>
            <a:pPr indent="0" defTabSz="914400">
              <a:lnSpc>
                <a:spcPct val="85000"/>
              </a:lnSpc>
              <a:spcBef>
                <a:spcPts val="601"/>
              </a:spcBef>
              <a:buNone/>
              <a:tabLst>
                <a:tab algn="l" pos="0"/>
              </a:tabLst>
            </a:pPr>
            <a:endParaRPr b="0" lang="en-US" sz="2800" spc="-1" strike="noStrike">
              <a:solidFill>
                <a:srgbClr val="000000"/>
              </a:solidFill>
              <a:latin typeface="Arial"/>
            </a:endParaRPr>
          </a:p>
          <a:p>
            <a:pPr indent="0" defTabSz="914400">
              <a:lnSpc>
                <a:spcPct val="85000"/>
              </a:lnSpc>
              <a:spcBef>
                <a:spcPts val="601"/>
              </a:spcBef>
              <a:buNone/>
              <a:tabLst>
                <a:tab algn="l" pos="0"/>
              </a:tabLst>
            </a:pPr>
            <a:r>
              <a:rPr b="0" lang="en-US" sz="2800" spc="-1" strike="noStrike">
                <a:solidFill>
                  <a:schemeClr val="dk1">
                    <a:lumMod val="85000"/>
                    <a:lumOff val="15000"/>
                  </a:schemeClr>
                </a:solidFill>
                <a:latin typeface="Calibri Light"/>
              </a:rPr>
              <a:t>Distance: </a:t>
            </a:r>
            <a:br>
              <a:rPr sz="2800"/>
            </a:br>
            <a:r>
              <a:rPr b="0" lang="en-US" sz="2800" spc="-1" strike="noStrike">
                <a:solidFill>
                  <a:schemeClr val="dk1">
                    <a:lumMod val="85000"/>
                    <a:lumOff val="15000"/>
                  </a:schemeClr>
                </a:solidFill>
                <a:latin typeface="Calibri Light"/>
              </a:rPr>
              <a:t>use ruler to get distance. Distance is measured from top corner touching the transact line. </a:t>
            </a: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p:txBody>
      </p:sp>
      <p:pic>
        <p:nvPicPr>
          <p:cNvPr id="371" name="Picture 46" descr="Diagram&#10;&#10;Description automatically generated with low confidence"/>
          <p:cNvPicPr/>
          <p:nvPr/>
        </p:nvPicPr>
        <p:blipFill>
          <a:blip r:embed="rId1"/>
          <a:srcRect l="4473" t="0" r="0" b="2735"/>
          <a:stretch/>
        </p:blipFill>
        <p:spPr>
          <a:xfrm>
            <a:off x="5867280" y="1878120"/>
            <a:ext cx="5616720" cy="4289040"/>
          </a:xfrm>
          <a:prstGeom prst="rect">
            <a:avLst/>
          </a:prstGeom>
          <a:ln w="0">
            <a:noFill/>
          </a:ln>
        </p:spPr>
      </p:pic>
      <p:cxnSp>
        <p:nvCxnSpPr>
          <p:cNvPr id="372" name="Straight Connector 3"/>
          <p:cNvCxnSpPr/>
          <p:nvPr/>
        </p:nvCxnSpPr>
        <p:spPr>
          <a:xfrm>
            <a:off x="5544360" y="5675040"/>
            <a:ext cx="6212880" cy="720"/>
          </a:xfrm>
          <a:prstGeom prst="straightConnector1">
            <a:avLst/>
          </a:prstGeom>
          <a:ln w="57240">
            <a:solidFill>
              <a:srgbClr val="ff0000"/>
            </a:solidFill>
            <a:round/>
          </a:ln>
        </p:spPr>
      </p:cxnSp>
      <p:cxnSp>
        <p:nvCxnSpPr>
          <p:cNvPr id="373" name="Straight Connector 6"/>
          <p:cNvCxnSpPr/>
          <p:nvPr/>
        </p:nvCxnSpPr>
        <p:spPr>
          <a:xfrm>
            <a:off x="8084160" y="1596240"/>
            <a:ext cx="720" cy="4572360"/>
          </a:xfrm>
          <a:prstGeom prst="straightConnector1">
            <a:avLst/>
          </a:prstGeom>
          <a:ln w="57240">
            <a:solidFill>
              <a:srgbClr val="ff0000"/>
            </a:solidFill>
            <a:round/>
          </a:ln>
        </p:spPr>
      </p:cxnSp>
      <p:sp>
        <p:nvSpPr>
          <p:cNvPr id="374" name="TextBox 28"/>
          <p:cNvSpPr/>
          <p:nvPr/>
        </p:nvSpPr>
        <p:spPr>
          <a:xfrm>
            <a:off x="5987160" y="1940760"/>
            <a:ext cx="1102320" cy="5166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n-US" sz="2800" spc="-1" strike="noStrike">
                <a:solidFill>
                  <a:srgbClr val="ff0000"/>
                </a:solidFill>
                <a:latin typeface="Calibri Light"/>
                <a:ea typeface="DejaVu Sans"/>
              </a:rPr>
              <a:t>NW</a:t>
            </a:r>
            <a:endParaRPr b="0" lang="en-US" sz="2800" spc="-1" strike="noStrike">
              <a:solidFill>
                <a:srgbClr val="000000"/>
              </a:solidFill>
              <a:latin typeface="Arial"/>
            </a:endParaRPr>
          </a:p>
        </p:txBody>
      </p:sp>
      <p:sp>
        <p:nvSpPr>
          <p:cNvPr id="375" name="TextBox 29"/>
          <p:cNvSpPr/>
          <p:nvPr/>
        </p:nvSpPr>
        <p:spPr>
          <a:xfrm>
            <a:off x="10523520" y="1940760"/>
            <a:ext cx="1102320" cy="5166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n-US" sz="2800" spc="-1" strike="noStrike">
                <a:solidFill>
                  <a:srgbClr val="ff0000"/>
                </a:solidFill>
                <a:latin typeface="Calibri Light"/>
                <a:ea typeface="DejaVu Sans"/>
              </a:rPr>
              <a:t>NE</a:t>
            </a:r>
            <a:endParaRPr b="0" lang="en-US" sz="2800" spc="-1" strike="noStrike">
              <a:solidFill>
                <a:srgbClr val="000000"/>
              </a:solidFill>
              <a:latin typeface="Arial"/>
            </a:endParaRPr>
          </a:p>
        </p:txBody>
      </p:sp>
      <p:sp>
        <p:nvSpPr>
          <p:cNvPr id="376" name="TextBox 30"/>
          <p:cNvSpPr/>
          <p:nvPr/>
        </p:nvSpPr>
        <p:spPr>
          <a:xfrm>
            <a:off x="5932800" y="5675040"/>
            <a:ext cx="1102320" cy="5166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n-US" sz="2800" spc="-1" strike="noStrike">
                <a:solidFill>
                  <a:srgbClr val="ff0000"/>
                </a:solidFill>
                <a:latin typeface="Calibri Light"/>
                <a:ea typeface="DejaVu Sans"/>
              </a:rPr>
              <a:t>SW</a:t>
            </a:r>
            <a:endParaRPr b="0" lang="en-US" sz="2800" spc="-1" strike="noStrike">
              <a:solidFill>
                <a:srgbClr val="000000"/>
              </a:solidFill>
              <a:latin typeface="Arial"/>
            </a:endParaRPr>
          </a:p>
        </p:txBody>
      </p:sp>
      <p:sp>
        <p:nvSpPr>
          <p:cNvPr id="377" name="TextBox 31"/>
          <p:cNvSpPr/>
          <p:nvPr/>
        </p:nvSpPr>
        <p:spPr>
          <a:xfrm>
            <a:off x="10653480" y="5634360"/>
            <a:ext cx="1102320" cy="5166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n-US" sz="2800" spc="-1" strike="noStrike">
                <a:solidFill>
                  <a:srgbClr val="ff0000"/>
                </a:solidFill>
                <a:latin typeface="Calibri Light"/>
                <a:ea typeface="DejaVu Sans"/>
              </a:rPr>
              <a:t>SE</a:t>
            </a:r>
            <a:endParaRPr b="0" lang="en-US" sz="2800" spc="-1" strike="noStrike">
              <a:solidFill>
                <a:srgbClr val="000000"/>
              </a:solidFill>
              <a:latin typeface="Arial"/>
            </a:endParaRPr>
          </a:p>
        </p:txBody>
      </p:sp>
      <p:pic>
        <p:nvPicPr>
          <p:cNvPr id="378" name="Graphic 6" descr="Ruler with solid fill"/>
          <p:cNvPicPr/>
          <p:nvPr/>
        </p:nvPicPr>
        <p:blipFill>
          <a:blip r:embed="rId2">
            <a:extLst>
              <a:ext uri="{96DAC541-7B7A-43D3-8B79-37D633B846F1}">
                <asvg:svgBlip xmlns:asvg="http://schemas.microsoft.com/office/drawing/2016/SVG/main" r:embed="rId3"/>
              </a:ext>
            </a:extLst>
          </a:blip>
          <a:stretch/>
        </p:blipFill>
        <p:spPr>
          <a:xfrm rot="14352600">
            <a:off x="7197120" y="5129640"/>
            <a:ext cx="1457640" cy="145764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255960" y="525600"/>
            <a:ext cx="10771920" cy="853200"/>
          </a:xfrm>
          <a:prstGeom prst="rect">
            <a:avLst/>
          </a:prstGeom>
          <a:noFill/>
          <a:ln w="0">
            <a:noFill/>
          </a:ln>
        </p:spPr>
        <p:txBody>
          <a:bodyPr lIns="91440" rIns="91440" tIns="45720" bIns="45720" anchor="ctr">
            <a:noAutofit/>
          </a:bodyPr>
          <a:p>
            <a:pPr indent="0" defTabSz="914400">
              <a:lnSpc>
                <a:spcPct val="85000"/>
              </a:lnSpc>
              <a:buNone/>
              <a:tabLst>
                <a:tab algn="l" pos="0"/>
              </a:tabLst>
            </a:pPr>
            <a:r>
              <a:rPr b="0" lang="en-US" sz="5400" spc="-120" strike="noStrike">
                <a:solidFill>
                  <a:srgbClr val="000000"/>
                </a:solidFill>
                <a:latin typeface="Calibri Light"/>
              </a:rPr>
              <a:t>Part 1: data collection practice</a:t>
            </a:r>
            <a:endParaRPr b="0" lang="en-US" sz="5400" spc="-1" strike="noStrike">
              <a:solidFill>
                <a:srgbClr val="000000"/>
              </a:solidFill>
              <a:latin typeface="Arial"/>
            </a:endParaRPr>
          </a:p>
        </p:txBody>
      </p:sp>
      <p:sp>
        <p:nvSpPr>
          <p:cNvPr id="380" name="PlaceHolder 2"/>
          <p:cNvSpPr>
            <a:spLocks noGrp="1"/>
          </p:cNvSpPr>
          <p:nvPr>
            <p:ph/>
          </p:nvPr>
        </p:nvSpPr>
        <p:spPr>
          <a:xfrm>
            <a:off x="459360" y="1878120"/>
            <a:ext cx="4312800" cy="4289040"/>
          </a:xfrm>
          <a:prstGeom prst="rect">
            <a:avLst/>
          </a:prstGeom>
          <a:noFill/>
          <a:ln w="0">
            <a:noFill/>
          </a:ln>
        </p:spPr>
        <p:txBody>
          <a:bodyPr lIns="91440" rIns="91440" tIns="45720" bIns="45720" anchor="t">
            <a:normAutofit fontScale="98333" lnSpcReduction="10000"/>
          </a:bodyPr>
          <a:p>
            <a:pPr indent="0" defTabSz="914400">
              <a:lnSpc>
                <a:spcPct val="85000"/>
              </a:lnSpc>
              <a:spcBef>
                <a:spcPts val="601"/>
              </a:spcBef>
              <a:buNone/>
              <a:tabLst>
                <a:tab algn="l" pos="0"/>
              </a:tabLst>
            </a:pPr>
            <a:r>
              <a:rPr b="1" lang="en-US" sz="2800" spc="-1" strike="noStrike">
                <a:solidFill>
                  <a:schemeClr val="dk1">
                    <a:lumMod val="85000"/>
                    <a:lumOff val="15000"/>
                  </a:schemeClr>
                </a:solidFill>
                <a:latin typeface="Calibri Light"/>
              </a:rPr>
              <a:t>Trees (4)</a:t>
            </a:r>
            <a:br>
              <a:rPr sz="2800"/>
            </a:br>
            <a:r>
              <a:rPr b="0" lang="en-US" sz="2800" spc="-1" strike="noStrike">
                <a:solidFill>
                  <a:schemeClr val="dk1">
                    <a:lumMod val="85000"/>
                    <a:lumOff val="15000"/>
                  </a:schemeClr>
                </a:solidFill>
                <a:latin typeface="Calibri Light"/>
              </a:rPr>
              <a:t>NW, NE, SW, SE</a:t>
            </a:r>
            <a:endParaRPr b="0" lang="en-US" sz="2800" spc="-1" strike="noStrike">
              <a:solidFill>
                <a:srgbClr val="000000"/>
              </a:solidFill>
              <a:latin typeface="Arial"/>
            </a:endParaRPr>
          </a:p>
          <a:p>
            <a:pPr indent="0" defTabSz="914400">
              <a:lnSpc>
                <a:spcPct val="85000"/>
              </a:lnSpc>
              <a:spcBef>
                <a:spcPts val="601"/>
              </a:spcBef>
              <a:buNone/>
              <a:tabLst>
                <a:tab algn="l" pos="0"/>
              </a:tabLst>
            </a:pPr>
            <a:endParaRPr b="0" lang="en-US" sz="2800" spc="-1" strike="noStrike">
              <a:solidFill>
                <a:srgbClr val="000000"/>
              </a:solidFill>
              <a:latin typeface="Arial"/>
            </a:endParaRPr>
          </a:p>
          <a:p>
            <a:pPr indent="0" defTabSz="914400">
              <a:lnSpc>
                <a:spcPct val="85000"/>
              </a:lnSpc>
              <a:spcBef>
                <a:spcPts val="601"/>
              </a:spcBef>
              <a:buNone/>
              <a:tabLst>
                <a:tab algn="l" pos="0"/>
              </a:tabLst>
            </a:pPr>
            <a:r>
              <a:rPr b="0" lang="en-US" sz="2800" spc="-1" strike="noStrike">
                <a:solidFill>
                  <a:schemeClr val="dk1">
                    <a:lumMod val="85000"/>
                    <a:lumOff val="15000"/>
                  </a:schemeClr>
                </a:solidFill>
                <a:latin typeface="Calibri Light"/>
              </a:rPr>
              <a:t>Distance: </a:t>
            </a:r>
            <a:br>
              <a:rPr sz="2800"/>
            </a:br>
            <a:r>
              <a:rPr b="0" lang="en-US" sz="2800" spc="-1" strike="noStrike">
                <a:solidFill>
                  <a:schemeClr val="dk1">
                    <a:lumMod val="85000"/>
                    <a:lumOff val="15000"/>
                  </a:schemeClr>
                </a:solidFill>
                <a:latin typeface="Calibri Light"/>
              </a:rPr>
              <a:t>use ruler to get distance.</a:t>
            </a:r>
            <a:endParaRPr b="0" lang="en-US" sz="2800" spc="-1" strike="noStrike">
              <a:solidFill>
                <a:srgbClr val="000000"/>
              </a:solidFill>
              <a:latin typeface="Arial"/>
            </a:endParaRPr>
          </a:p>
          <a:p>
            <a:pPr indent="0" defTabSz="914400">
              <a:lnSpc>
                <a:spcPct val="85000"/>
              </a:lnSpc>
              <a:spcBef>
                <a:spcPts val="601"/>
              </a:spcBef>
              <a:buNone/>
              <a:tabLst>
                <a:tab algn="l" pos="0"/>
              </a:tabLst>
            </a:pPr>
            <a:endParaRPr b="0" lang="en-US" sz="2800" spc="-1" strike="noStrike">
              <a:solidFill>
                <a:srgbClr val="000000"/>
              </a:solidFill>
              <a:latin typeface="Arial"/>
            </a:endParaRPr>
          </a:p>
          <a:p>
            <a:pPr indent="0" defTabSz="914400">
              <a:lnSpc>
                <a:spcPct val="85000"/>
              </a:lnSpc>
              <a:spcBef>
                <a:spcPts val="601"/>
              </a:spcBef>
              <a:buNone/>
              <a:tabLst>
                <a:tab algn="l" pos="0"/>
              </a:tabLst>
            </a:pPr>
            <a:r>
              <a:rPr b="0" lang="en-US" sz="2800" spc="-1" strike="noStrike">
                <a:solidFill>
                  <a:schemeClr val="dk1">
                    <a:lumMod val="85000"/>
                    <a:lumOff val="15000"/>
                  </a:schemeClr>
                </a:solidFill>
                <a:latin typeface="Calibri Light"/>
              </a:rPr>
              <a:t>DBH </a:t>
            </a:r>
            <a:r>
              <a:rPr b="0" lang="en-US" sz="1800" spc="-1" strike="noStrike">
                <a:solidFill>
                  <a:schemeClr val="dk1">
                    <a:lumMod val="85000"/>
                    <a:lumOff val="15000"/>
                  </a:schemeClr>
                </a:solidFill>
                <a:latin typeface="Calibri Light"/>
              </a:rPr>
              <a:t>(Diameter by Breast Height)</a:t>
            </a:r>
            <a:r>
              <a:rPr b="0" lang="en-US" sz="2800" spc="-1" strike="noStrike">
                <a:solidFill>
                  <a:schemeClr val="dk1">
                    <a:lumMod val="85000"/>
                    <a:lumOff val="15000"/>
                  </a:schemeClr>
                </a:solidFill>
                <a:latin typeface="Calibri Light"/>
              </a:rPr>
              <a:t>:</a:t>
            </a:r>
            <a:endParaRPr b="0" lang="en-US" sz="2800" spc="-1" strike="noStrike">
              <a:solidFill>
                <a:srgbClr val="000000"/>
              </a:solidFill>
              <a:latin typeface="Arial"/>
            </a:endParaRPr>
          </a:p>
          <a:p>
            <a:pPr indent="0" defTabSz="914400">
              <a:lnSpc>
                <a:spcPct val="85000"/>
              </a:lnSpc>
              <a:spcBef>
                <a:spcPts val="601"/>
              </a:spcBef>
              <a:buNone/>
              <a:tabLst>
                <a:tab algn="l" pos="0"/>
              </a:tabLst>
            </a:pPr>
            <a:r>
              <a:rPr b="0" lang="en-US" sz="2800" spc="-1" strike="noStrike">
                <a:solidFill>
                  <a:schemeClr val="dk1">
                    <a:lumMod val="85000"/>
                    <a:lumOff val="15000"/>
                  </a:schemeClr>
                </a:solidFill>
                <a:latin typeface="Calibri Light"/>
              </a:rPr>
              <a:t>Use ruler to get length of shape </a:t>
            </a: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p:txBody>
      </p:sp>
      <p:pic>
        <p:nvPicPr>
          <p:cNvPr id="381" name="Picture 47" descr="Diagram&#10;&#10;Description automatically generated with low confidence"/>
          <p:cNvPicPr/>
          <p:nvPr/>
        </p:nvPicPr>
        <p:blipFill>
          <a:blip r:embed="rId1"/>
          <a:srcRect l="4473" t="0" r="0" b="2735"/>
          <a:stretch/>
        </p:blipFill>
        <p:spPr>
          <a:xfrm>
            <a:off x="5867280" y="1878120"/>
            <a:ext cx="5616720" cy="4289040"/>
          </a:xfrm>
          <a:prstGeom prst="rect">
            <a:avLst/>
          </a:prstGeom>
          <a:ln w="0">
            <a:noFill/>
          </a:ln>
        </p:spPr>
      </p:pic>
      <p:cxnSp>
        <p:nvCxnSpPr>
          <p:cNvPr id="382" name="Straight Connector 7"/>
          <p:cNvCxnSpPr/>
          <p:nvPr/>
        </p:nvCxnSpPr>
        <p:spPr>
          <a:xfrm>
            <a:off x="5544360" y="5675040"/>
            <a:ext cx="6212880" cy="720"/>
          </a:xfrm>
          <a:prstGeom prst="straightConnector1">
            <a:avLst/>
          </a:prstGeom>
          <a:ln w="57240">
            <a:solidFill>
              <a:srgbClr val="ff0000"/>
            </a:solidFill>
            <a:round/>
          </a:ln>
        </p:spPr>
      </p:cxnSp>
      <p:cxnSp>
        <p:nvCxnSpPr>
          <p:cNvPr id="383" name="Straight Connector 8"/>
          <p:cNvCxnSpPr/>
          <p:nvPr/>
        </p:nvCxnSpPr>
        <p:spPr>
          <a:xfrm>
            <a:off x="8084160" y="1596240"/>
            <a:ext cx="720" cy="4572360"/>
          </a:xfrm>
          <a:prstGeom prst="straightConnector1">
            <a:avLst/>
          </a:prstGeom>
          <a:ln w="57240">
            <a:solidFill>
              <a:srgbClr val="ff0000"/>
            </a:solidFill>
            <a:round/>
          </a:ln>
        </p:spPr>
      </p:cxnSp>
      <p:sp>
        <p:nvSpPr>
          <p:cNvPr id="384" name="TextBox 32"/>
          <p:cNvSpPr/>
          <p:nvPr/>
        </p:nvSpPr>
        <p:spPr>
          <a:xfrm>
            <a:off x="5987160" y="1940760"/>
            <a:ext cx="1102320" cy="5166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n-US" sz="2800" spc="-1" strike="noStrike">
                <a:solidFill>
                  <a:srgbClr val="ff0000"/>
                </a:solidFill>
                <a:latin typeface="Calibri Light"/>
                <a:ea typeface="DejaVu Sans"/>
              </a:rPr>
              <a:t>NW</a:t>
            </a:r>
            <a:endParaRPr b="0" lang="en-US" sz="2800" spc="-1" strike="noStrike">
              <a:solidFill>
                <a:srgbClr val="000000"/>
              </a:solidFill>
              <a:latin typeface="Arial"/>
            </a:endParaRPr>
          </a:p>
        </p:txBody>
      </p:sp>
      <p:sp>
        <p:nvSpPr>
          <p:cNvPr id="385" name="TextBox 33"/>
          <p:cNvSpPr/>
          <p:nvPr/>
        </p:nvSpPr>
        <p:spPr>
          <a:xfrm>
            <a:off x="10523520" y="1940760"/>
            <a:ext cx="1102320" cy="5166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n-US" sz="2800" spc="-1" strike="noStrike">
                <a:solidFill>
                  <a:srgbClr val="ff0000"/>
                </a:solidFill>
                <a:latin typeface="Calibri Light"/>
                <a:ea typeface="DejaVu Sans"/>
              </a:rPr>
              <a:t>NE</a:t>
            </a:r>
            <a:endParaRPr b="0" lang="en-US" sz="2800" spc="-1" strike="noStrike">
              <a:solidFill>
                <a:srgbClr val="000000"/>
              </a:solidFill>
              <a:latin typeface="Arial"/>
            </a:endParaRPr>
          </a:p>
        </p:txBody>
      </p:sp>
      <p:sp>
        <p:nvSpPr>
          <p:cNvPr id="386" name="TextBox 34"/>
          <p:cNvSpPr/>
          <p:nvPr/>
        </p:nvSpPr>
        <p:spPr>
          <a:xfrm>
            <a:off x="5932800" y="5675040"/>
            <a:ext cx="1102320" cy="5166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n-US" sz="2800" spc="-1" strike="noStrike">
                <a:solidFill>
                  <a:srgbClr val="ff0000"/>
                </a:solidFill>
                <a:latin typeface="Calibri Light"/>
                <a:ea typeface="DejaVu Sans"/>
              </a:rPr>
              <a:t>SW</a:t>
            </a:r>
            <a:endParaRPr b="0" lang="en-US" sz="2800" spc="-1" strike="noStrike">
              <a:solidFill>
                <a:srgbClr val="000000"/>
              </a:solidFill>
              <a:latin typeface="Arial"/>
            </a:endParaRPr>
          </a:p>
        </p:txBody>
      </p:sp>
      <p:sp>
        <p:nvSpPr>
          <p:cNvPr id="387" name="TextBox 35"/>
          <p:cNvSpPr/>
          <p:nvPr/>
        </p:nvSpPr>
        <p:spPr>
          <a:xfrm>
            <a:off x="10653480" y="5634360"/>
            <a:ext cx="1102320" cy="5166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n-US" sz="2800" spc="-1" strike="noStrike">
                <a:solidFill>
                  <a:srgbClr val="ff0000"/>
                </a:solidFill>
                <a:latin typeface="Calibri Light"/>
                <a:ea typeface="DejaVu Sans"/>
              </a:rPr>
              <a:t>SE</a:t>
            </a:r>
            <a:endParaRPr b="0" lang="en-US" sz="2800" spc="-1" strike="noStrike">
              <a:solidFill>
                <a:srgbClr val="000000"/>
              </a:solidFill>
              <a:latin typeface="Arial"/>
            </a:endParaRPr>
          </a:p>
        </p:txBody>
      </p:sp>
      <p:pic>
        <p:nvPicPr>
          <p:cNvPr id="388" name="Graphic 5" descr="Ruler with solid fill"/>
          <p:cNvPicPr/>
          <p:nvPr/>
        </p:nvPicPr>
        <p:blipFill>
          <a:blip r:embed="rId2">
            <a:extLst>
              <a:ext uri="{96DAC541-7B7A-43D3-8B79-37D633B846F1}">
                <asvg:svgBlip xmlns:asvg="http://schemas.microsoft.com/office/drawing/2016/SVG/main" r:embed="rId3"/>
              </a:ext>
            </a:extLst>
          </a:blip>
          <a:stretch/>
        </p:blipFill>
        <p:spPr>
          <a:xfrm rot="18848400">
            <a:off x="6090120" y="5097960"/>
            <a:ext cx="1457640" cy="145764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type="title"/>
          </p:nvPr>
        </p:nvSpPr>
        <p:spPr>
          <a:xfrm>
            <a:off x="255960" y="525600"/>
            <a:ext cx="10771920" cy="853200"/>
          </a:xfrm>
          <a:prstGeom prst="rect">
            <a:avLst/>
          </a:prstGeom>
          <a:noFill/>
          <a:ln w="0">
            <a:noFill/>
          </a:ln>
        </p:spPr>
        <p:txBody>
          <a:bodyPr lIns="91440" rIns="91440" tIns="45720" bIns="45720" anchor="ctr">
            <a:noAutofit/>
          </a:bodyPr>
          <a:p>
            <a:pPr indent="0" defTabSz="914400">
              <a:lnSpc>
                <a:spcPct val="85000"/>
              </a:lnSpc>
              <a:buNone/>
              <a:tabLst>
                <a:tab algn="l" pos="0"/>
              </a:tabLst>
            </a:pPr>
            <a:r>
              <a:rPr b="0" lang="en-US" sz="5400" spc="-120" strike="noStrike">
                <a:solidFill>
                  <a:srgbClr val="000000"/>
                </a:solidFill>
                <a:latin typeface="Calibri Light"/>
              </a:rPr>
              <a:t>Part 1: data collection practice</a:t>
            </a:r>
            <a:endParaRPr b="0" lang="en-US" sz="5400" spc="-1" strike="noStrike">
              <a:solidFill>
                <a:srgbClr val="000000"/>
              </a:solidFill>
              <a:latin typeface="Arial"/>
            </a:endParaRPr>
          </a:p>
        </p:txBody>
      </p:sp>
      <p:sp>
        <p:nvSpPr>
          <p:cNvPr id="390" name="PlaceHolder 2"/>
          <p:cNvSpPr>
            <a:spLocks noGrp="1"/>
          </p:cNvSpPr>
          <p:nvPr>
            <p:ph/>
          </p:nvPr>
        </p:nvSpPr>
        <p:spPr>
          <a:xfrm>
            <a:off x="459360" y="1878120"/>
            <a:ext cx="4312800" cy="4289040"/>
          </a:xfrm>
          <a:prstGeom prst="rect">
            <a:avLst/>
          </a:prstGeom>
          <a:noFill/>
          <a:ln w="0">
            <a:noFill/>
          </a:ln>
        </p:spPr>
        <p:txBody>
          <a:bodyPr lIns="91440" rIns="91440" tIns="45720" bIns="45720" anchor="t">
            <a:normAutofit fontScale="71666"/>
          </a:bodyPr>
          <a:p>
            <a:pPr indent="0" defTabSz="914400">
              <a:lnSpc>
                <a:spcPct val="85000"/>
              </a:lnSpc>
              <a:spcBef>
                <a:spcPts val="601"/>
              </a:spcBef>
              <a:buNone/>
              <a:tabLst>
                <a:tab algn="l" pos="0"/>
              </a:tabLst>
            </a:pPr>
            <a:r>
              <a:rPr b="1" lang="en-US" sz="2800" spc="-1" strike="noStrike">
                <a:solidFill>
                  <a:schemeClr val="dk1">
                    <a:lumMod val="85000"/>
                    <a:lumOff val="15000"/>
                  </a:schemeClr>
                </a:solidFill>
                <a:latin typeface="Calibri Light"/>
              </a:rPr>
              <a:t>Trees (4)</a:t>
            </a:r>
            <a:br>
              <a:rPr sz="2800"/>
            </a:br>
            <a:r>
              <a:rPr b="0" lang="en-US" sz="2800" spc="-1" strike="noStrike">
                <a:solidFill>
                  <a:schemeClr val="dk1">
                    <a:lumMod val="85000"/>
                    <a:lumOff val="15000"/>
                  </a:schemeClr>
                </a:solidFill>
                <a:latin typeface="Calibri Light"/>
              </a:rPr>
              <a:t>NW, NE, SW, SE</a:t>
            </a:r>
            <a:endParaRPr b="0" lang="en-US" sz="2800" spc="-1" strike="noStrike">
              <a:solidFill>
                <a:srgbClr val="000000"/>
              </a:solidFill>
              <a:latin typeface="Arial"/>
            </a:endParaRPr>
          </a:p>
          <a:p>
            <a:pPr indent="0" defTabSz="914400">
              <a:lnSpc>
                <a:spcPct val="85000"/>
              </a:lnSpc>
              <a:spcBef>
                <a:spcPts val="601"/>
              </a:spcBef>
              <a:buNone/>
              <a:tabLst>
                <a:tab algn="l" pos="0"/>
              </a:tabLst>
            </a:pPr>
            <a:endParaRPr b="0" lang="en-US" sz="2800" spc="-1" strike="noStrike">
              <a:solidFill>
                <a:srgbClr val="000000"/>
              </a:solidFill>
              <a:latin typeface="Arial"/>
            </a:endParaRPr>
          </a:p>
          <a:p>
            <a:pPr indent="0" defTabSz="914400">
              <a:lnSpc>
                <a:spcPct val="85000"/>
              </a:lnSpc>
              <a:spcBef>
                <a:spcPts val="601"/>
              </a:spcBef>
              <a:buNone/>
              <a:tabLst>
                <a:tab algn="l" pos="0"/>
              </a:tabLst>
            </a:pPr>
            <a:r>
              <a:rPr b="0" lang="en-US" sz="2800" spc="-1" strike="noStrike">
                <a:solidFill>
                  <a:schemeClr val="dk1">
                    <a:lumMod val="85000"/>
                    <a:lumOff val="15000"/>
                  </a:schemeClr>
                </a:solidFill>
                <a:latin typeface="Calibri Light"/>
                <a:ea typeface="Noto Sans CJK SC"/>
              </a:rPr>
              <a:t>Distance: </a:t>
            </a:r>
            <a:br>
              <a:rPr sz="2800"/>
            </a:br>
            <a:r>
              <a:rPr b="0" lang="en-US" sz="2800" spc="-1" strike="noStrike">
                <a:solidFill>
                  <a:schemeClr val="dk1">
                    <a:lumMod val="85000"/>
                    <a:lumOff val="15000"/>
                  </a:schemeClr>
                </a:solidFill>
                <a:latin typeface="Calibri Light"/>
                <a:ea typeface="Noto Sans CJK SC"/>
              </a:rPr>
              <a:t>use ruler to get distance. </a:t>
            </a:r>
            <a:r>
              <a:rPr b="0" lang="en-US" sz="2800" spc="-1" strike="noStrike">
                <a:solidFill>
                  <a:schemeClr val="dk1">
                    <a:lumMod val="85000"/>
                    <a:lumOff val="15000"/>
                  </a:schemeClr>
                </a:solidFill>
                <a:latin typeface="Calibri Light"/>
              </a:rPr>
              <a:t>Distance is measured from top corner touching the transact line.</a:t>
            </a:r>
            <a:endParaRPr b="0" lang="en-US" sz="2800" spc="-1" strike="noStrike">
              <a:solidFill>
                <a:srgbClr val="000000"/>
              </a:solidFill>
              <a:latin typeface="Arial"/>
            </a:endParaRPr>
          </a:p>
          <a:p>
            <a:pPr indent="0" defTabSz="914400">
              <a:lnSpc>
                <a:spcPct val="85000"/>
              </a:lnSpc>
              <a:spcBef>
                <a:spcPts val="601"/>
              </a:spcBef>
              <a:buNone/>
              <a:tabLst>
                <a:tab algn="l" pos="0"/>
              </a:tabLst>
            </a:pPr>
            <a:endParaRPr b="0" lang="en-US" sz="2800" spc="-1" strike="noStrike">
              <a:solidFill>
                <a:srgbClr val="000000"/>
              </a:solidFill>
              <a:latin typeface="Arial"/>
            </a:endParaRPr>
          </a:p>
          <a:p>
            <a:pPr indent="0" defTabSz="914400">
              <a:lnSpc>
                <a:spcPct val="85000"/>
              </a:lnSpc>
              <a:spcBef>
                <a:spcPts val="601"/>
              </a:spcBef>
              <a:buNone/>
              <a:tabLst>
                <a:tab algn="l" pos="0"/>
              </a:tabLst>
            </a:pPr>
            <a:r>
              <a:rPr b="0" lang="en-US" sz="2800" spc="-1" strike="noStrike">
                <a:solidFill>
                  <a:schemeClr val="dk1">
                    <a:lumMod val="85000"/>
                    <a:lumOff val="15000"/>
                  </a:schemeClr>
                </a:solidFill>
                <a:latin typeface="Calibri Light"/>
              </a:rPr>
              <a:t>DBH:</a:t>
            </a:r>
            <a:endParaRPr b="0" lang="en-US" sz="2800" spc="-1" strike="noStrike">
              <a:solidFill>
                <a:srgbClr val="000000"/>
              </a:solidFill>
              <a:latin typeface="Arial"/>
            </a:endParaRPr>
          </a:p>
          <a:p>
            <a:pPr indent="0" defTabSz="914400">
              <a:lnSpc>
                <a:spcPct val="85000"/>
              </a:lnSpc>
              <a:spcBef>
                <a:spcPts val="601"/>
              </a:spcBef>
              <a:buNone/>
              <a:tabLst>
                <a:tab algn="l" pos="0"/>
              </a:tabLst>
            </a:pPr>
            <a:r>
              <a:rPr b="0" lang="en-US" sz="2800" spc="-1" strike="noStrike">
                <a:solidFill>
                  <a:schemeClr val="dk1">
                    <a:lumMod val="85000"/>
                    <a:lumOff val="15000"/>
                  </a:schemeClr>
                </a:solidFill>
                <a:latin typeface="Calibri Light"/>
              </a:rPr>
              <a:t>Use ruler to get length of shape</a:t>
            </a:r>
            <a:endParaRPr b="0" lang="en-US" sz="2800" spc="-1" strike="noStrike">
              <a:solidFill>
                <a:srgbClr val="000000"/>
              </a:solidFill>
              <a:latin typeface="Arial"/>
            </a:endParaRPr>
          </a:p>
          <a:p>
            <a:pPr indent="0" defTabSz="914400">
              <a:lnSpc>
                <a:spcPct val="85000"/>
              </a:lnSpc>
              <a:spcBef>
                <a:spcPts val="601"/>
              </a:spcBef>
              <a:buNone/>
              <a:tabLst>
                <a:tab algn="l" pos="0"/>
              </a:tabLst>
            </a:pPr>
            <a:endParaRPr b="0" lang="en-US" sz="2800" spc="-1" strike="noStrike">
              <a:solidFill>
                <a:srgbClr val="000000"/>
              </a:solidFill>
              <a:latin typeface="Arial"/>
            </a:endParaRPr>
          </a:p>
          <a:p>
            <a:pPr indent="0" defTabSz="914400">
              <a:lnSpc>
                <a:spcPct val="85000"/>
              </a:lnSpc>
              <a:spcBef>
                <a:spcPts val="601"/>
              </a:spcBef>
              <a:buNone/>
              <a:tabLst>
                <a:tab algn="l" pos="0"/>
              </a:tabLst>
            </a:pPr>
            <a:r>
              <a:rPr b="0" lang="en-US" sz="2800" spc="-1" strike="noStrike">
                <a:solidFill>
                  <a:schemeClr val="dk1">
                    <a:lumMod val="85000"/>
                    <a:lumOff val="15000"/>
                  </a:schemeClr>
                </a:solidFill>
                <a:latin typeface="Calibri Light"/>
              </a:rPr>
              <a:t>Species:</a:t>
            </a:r>
            <a:br>
              <a:rPr sz="2800"/>
            </a:br>
            <a:r>
              <a:rPr b="0" lang="en-US" sz="2800" spc="-1" strike="noStrike">
                <a:solidFill>
                  <a:schemeClr val="dk1">
                    <a:lumMod val="85000"/>
                    <a:lumOff val="15000"/>
                  </a:schemeClr>
                </a:solidFill>
                <a:latin typeface="Calibri Light"/>
              </a:rPr>
              <a:t>Shape – eg blue triangle</a:t>
            </a: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8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p:txBody>
      </p:sp>
      <p:pic>
        <p:nvPicPr>
          <p:cNvPr id="391" name="Picture 48" descr="Diagram&#10;&#10;Description automatically generated with low confidence"/>
          <p:cNvPicPr/>
          <p:nvPr/>
        </p:nvPicPr>
        <p:blipFill>
          <a:blip r:embed="rId1"/>
          <a:srcRect l="4473" t="0" r="0" b="2735"/>
          <a:stretch/>
        </p:blipFill>
        <p:spPr>
          <a:xfrm>
            <a:off x="5867280" y="1878120"/>
            <a:ext cx="5616720" cy="4289040"/>
          </a:xfrm>
          <a:prstGeom prst="rect">
            <a:avLst/>
          </a:prstGeom>
          <a:ln w="0">
            <a:noFill/>
          </a:ln>
        </p:spPr>
      </p:pic>
      <p:cxnSp>
        <p:nvCxnSpPr>
          <p:cNvPr id="392" name="Straight Connector 9"/>
          <p:cNvCxnSpPr/>
          <p:nvPr/>
        </p:nvCxnSpPr>
        <p:spPr>
          <a:xfrm>
            <a:off x="5544360" y="5675040"/>
            <a:ext cx="6212880" cy="720"/>
          </a:xfrm>
          <a:prstGeom prst="straightConnector1">
            <a:avLst/>
          </a:prstGeom>
          <a:ln w="57240">
            <a:solidFill>
              <a:srgbClr val="ff0000"/>
            </a:solidFill>
            <a:round/>
          </a:ln>
        </p:spPr>
      </p:cxnSp>
      <p:cxnSp>
        <p:nvCxnSpPr>
          <p:cNvPr id="393" name="Straight Connector 10"/>
          <p:cNvCxnSpPr/>
          <p:nvPr/>
        </p:nvCxnSpPr>
        <p:spPr>
          <a:xfrm>
            <a:off x="8084160" y="1596240"/>
            <a:ext cx="720" cy="4572360"/>
          </a:xfrm>
          <a:prstGeom prst="straightConnector1">
            <a:avLst/>
          </a:prstGeom>
          <a:ln w="57240">
            <a:solidFill>
              <a:srgbClr val="ff0000"/>
            </a:solidFill>
            <a:round/>
          </a:ln>
        </p:spPr>
      </p:cxnSp>
      <p:sp>
        <p:nvSpPr>
          <p:cNvPr id="394" name="TextBox 36"/>
          <p:cNvSpPr/>
          <p:nvPr/>
        </p:nvSpPr>
        <p:spPr>
          <a:xfrm>
            <a:off x="5987160" y="1940760"/>
            <a:ext cx="1102320" cy="5166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n-US" sz="2800" spc="-1" strike="noStrike">
                <a:solidFill>
                  <a:srgbClr val="ff0000"/>
                </a:solidFill>
                <a:latin typeface="Calibri Light"/>
                <a:ea typeface="DejaVu Sans"/>
              </a:rPr>
              <a:t>NW</a:t>
            </a:r>
            <a:endParaRPr b="0" lang="en-US" sz="2800" spc="-1" strike="noStrike">
              <a:solidFill>
                <a:srgbClr val="000000"/>
              </a:solidFill>
              <a:latin typeface="Arial"/>
            </a:endParaRPr>
          </a:p>
        </p:txBody>
      </p:sp>
      <p:sp>
        <p:nvSpPr>
          <p:cNvPr id="395" name="TextBox 37"/>
          <p:cNvSpPr/>
          <p:nvPr/>
        </p:nvSpPr>
        <p:spPr>
          <a:xfrm>
            <a:off x="10523520" y="1940760"/>
            <a:ext cx="1102320" cy="5166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n-US" sz="2800" spc="-1" strike="noStrike">
                <a:solidFill>
                  <a:srgbClr val="ff0000"/>
                </a:solidFill>
                <a:latin typeface="Calibri Light"/>
                <a:ea typeface="DejaVu Sans"/>
              </a:rPr>
              <a:t>NE</a:t>
            </a:r>
            <a:endParaRPr b="0" lang="en-US" sz="2800" spc="-1" strike="noStrike">
              <a:solidFill>
                <a:srgbClr val="000000"/>
              </a:solidFill>
              <a:latin typeface="Arial"/>
            </a:endParaRPr>
          </a:p>
        </p:txBody>
      </p:sp>
      <p:sp>
        <p:nvSpPr>
          <p:cNvPr id="396" name="TextBox 38"/>
          <p:cNvSpPr/>
          <p:nvPr/>
        </p:nvSpPr>
        <p:spPr>
          <a:xfrm>
            <a:off x="5932800" y="5675040"/>
            <a:ext cx="1102320" cy="5166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n-US" sz="2800" spc="-1" strike="noStrike">
                <a:solidFill>
                  <a:srgbClr val="ff0000"/>
                </a:solidFill>
                <a:latin typeface="Calibri Light"/>
                <a:ea typeface="DejaVu Sans"/>
              </a:rPr>
              <a:t>SW</a:t>
            </a:r>
            <a:endParaRPr b="0" lang="en-US" sz="2800" spc="-1" strike="noStrike">
              <a:solidFill>
                <a:srgbClr val="000000"/>
              </a:solidFill>
              <a:latin typeface="Arial"/>
            </a:endParaRPr>
          </a:p>
        </p:txBody>
      </p:sp>
      <p:sp>
        <p:nvSpPr>
          <p:cNvPr id="397" name="TextBox 39"/>
          <p:cNvSpPr/>
          <p:nvPr/>
        </p:nvSpPr>
        <p:spPr>
          <a:xfrm>
            <a:off x="10653480" y="5634360"/>
            <a:ext cx="1102320" cy="5166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n-US" sz="2800" spc="-1" strike="noStrike">
                <a:solidFill>
                  <a:srgbClr val="ff0000"/>
                </a:solidFill>
                <a:latin typeface="Calibri Light"/>
                <a:ea typeface="DejaVu Sans"/>
              </a:rPr>
              <a:t>SE</a:t>
            </a:r>
            <a:endParaRPr b="0" lang="en-US" sz="2800" spc="-1" strike="noStrike">
              <a:solidFill>
                <a:srgbClr val="000000"/>
              </a:solidFill>
              <a:latin typeface="Arial"/>
            </a:endParaRPr>
          </a:p>
        </p:txBody>
      </p:sp>
      <p:sp>
        <p:nvSpPr>
          <p:cNvPr id="398" name="Content Placeholder 26"/>
          <p:cNvSpPr/>
          <p:nvPr/>
        </p:nvSpPr>
        <p:spPr>
          <a:xfrm>
            <a:off x="459360" y="6167520"/>
            <a:ext cx="4312800" cy="618840"/>
          </a:xfrm>
          <a:prstGeom prst="rect">
            <a:avLst/>
          </a:prstGeom>
          <a:noFill/>
          <a:ln w="0">
            <a:noFill/>
          </a:ln>
        </p:spPr>
        <p:style>
          <a:lnRef idx="0"/>
          <a:fillRef idx="0"/>
          <a:effectRef idx="0"/>
          <a:fontRef idx="minor"/>
        </p:style>
        <p:txBody>
          <a:bodyPr lIns="90000" rIns="90000" tIns="45000" bIns="45000" anchor="t">
            <a:normAutofit fontScale="75000"/>
          </a:bodyPr>
          <a:p>
            <a:pPr defTabSz="914400">
              <a:lnSpc>
                <a:spcPct val="85000"/>
              </a:lnSpc>
              <a:spcBef>
                <a:spcPts val="601"/>
              </a:spcBef>
              <a:tabLst>
                <a:tab algn="l" pos="0"/>
              </a:tabLst>
            </a:pPr>
            <a:r>
              <a:rPr b="1" lang="en-US" sz="2800" spc="-1" strike="noStrike">
                <a:solidFill>
                  <a:schemeClr val="dk1">
                    <a:lumMod val="85000"/>
                    <a:lumOff val="15000"/>
                  </a:schemeClr>
                </a:solidFill>
                <a:latin typeface="Calibri Light"/>
                <a:ea typeface="DejaVu Sans"/>
              </a:rPr>
              <a:t>Repeat for other three directions</a:t>
            </a:r>
            <a:endParaRPr b="0" lang="en-US" sz="2800" spc="-1" strike="noStrike">
              <a:solidFill>
                <a:srgbClr val="000000"/>
              </a:solidFill>
              <a:latin typeface="Arial"/>
            </a:endParaRPr>
          </a:p>
          <a:p>
            <a:pPr defTabSz="914400">
              <a:lnSpc>
                <a:spcPct val="85000"/>
              </a:lnSpc>
              <a:spcBef>
                <a:spcPts val="1301"/>
              </a:spcBef>
              <a:tabLst>
                <a:tab algn="l" pos="0"/>
              </a:tabLst>
            </a:pPr>
            <a:endParaRPr b="0" lang="en-US" sz="2800" spc="-1" strike="noStrike">
              <a:solidFill>
                <a:srgbClr val="000000"/>
              </a:solidFill>
              <a:latin typeface="Arial"/>
            </a:endParaRPr>
          </a:p>
          <a:p>
            <a:pPr defTabSz="914400">
              <a:lnSpc>
                <a:spcPct val="85000"/>
              </a:lnSpc>
              <a:spcBef>
                <a:spcPts val="1301"/>
              </a:spcBef>
              <a:tabLst>
                <a:tab algn="l" pos="0"/>
              </a:tabLst>
            </a:pPr>
            <a:endParaRPr b="0" lang="en-US" sz="2800" spc="-1" strike="noStrike">
              <a:solidFill>
                <a:srgbClr val="000000"/>
              </a:solidFill>
              <a:latin typeface="Arial"/>
            </a:endParaRPr>
          </a:p>
          <a:p>
            <a:pPr defTabSz="914400">
              <a:lnSpc>
                <a:spcPct val="85000"/>
              </a:lnSpc>
              <a:spcBef>
                <a:spcPts val="1301"/>
              </a:spcBef>
              <a:tabLst>
                <a:tab algn="l" pos="0"/>
              </a:tabLst>
            </a:pPr>
            <a:endParaRPr b="0" lang="en-US" sz="2400" spc="-1" strike="noStrike">
              <a:solidFill>
                <a:srgbClr val="000000"/>
              </a:solidFill>
              <a:latin typeface="Arial"/>
            </a:endParaRPr>
          </a:p>
          <a:p>
            <a:pPr defTabSz="914400">
              <a:lnSpc>
                <a:spcPct val="85000"/>
              </a:lnSpc>
              <a:spcBef>
                <a:spcPts val="1301"/>
              </a:spcBef>
              <a:tabLst>
                <a:tab algn="l" pos="0"/>
              </a:tabLst>
            </a:pPr>
            <a:endParaRPr b="0" lang="en-US" sz="2400" spc="-1" strike="noStrike">
              <a:solidFill>
                <a:srgbClr val="000000"/>
              </a:solidFill>
              <a:latin typeface="Arial"/>
            </a:endParaRPr>
          </a:p>
          <a:p>
            <a:pPr defTabSz="914400">
              <a:lnSpc>
                <a:spcPct val="85000"/>
              </a:lnSpc>
              <a:spcBef>
                <a:spcPts val="1301"/>
              </a:spcBef>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97" dur="indefinite" restart="never" nodeType="tmRoot">
          <p:childTnLst>
            <p:seq>
              <p:cTn id="198" dur="indefinite" nodeType="mainSeq">
                <p:childTnLst>
                  <p:par>
                    <p:cTn id="199" fill="hold">
                      <p:stCondLst>
                        <p:cond delay="indefinite"/>
                      </p:stCondLst>
                      <p:childTnLst>
                        <p:par>
                          <p:cTn id="200" fill="hold">
                            <p:stCondLst>
                              <p:cond delay="0"/>
                            </p:stCondLst>
                            <p:childTnLst>
                              <p:par>
                                <p:cTn id="201" nodeType="clickEffect" fill="hold" presetClass="entr" presetID="1">
                                  <p:stCondLst>
                                    <p:cond delay="0"/>
                                  </p:stCondLst>
                                  <p:childTnLst>
                                    <p:set>
                                      <p:cBhvr>
                                        <p:cTn id="202" dur="1" fill="hold">
                                          <p:stCondLst>
                                            <p:cond delay="0"/>
                                          </p:stCondLst>
                                        </p:cTn>
                                        <p:tgtEl>
                                          <p:spTgt spid="3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255960" y="525600"/>
            <a:ext cx="10771920" cy="853200"/>
          </a:xfrm>
          <a:prstGeom prst="rect">
            <a:avLst/>
          </a:prstGeom>
          <a:noFill/>
          <a:ln w="0">
            <a:noFill/>
          </a:ln>
        </p:spPr>
        <p:txBody>
          <a:bodyPr lIns="91440" rIns="91440" tIns="45720" bIns="45720" anchor="ctr">
            <a:noAutofit/>
          </a:bodyPr>
          <a:p>
            <a:pPr indent="0" defTabSz="914400">
              <a:lnSpc>
                <a:spcPct val="85000"/>
              </a:lnSpc>
              <a:buNone/>
              <a:tabLst>
                <a:tab algn="l" pos="0"/>
              </a:tabLst>
            </a:pPr>
            <a:r>
              <a:rPr b="0" lang="en-US" sz="5400" spc="-120" strike="noStrike">
                <a:solidFill>
                  <a:srgbClr val="000000"/>
                </a:solidFill>
                <a:latin typeface="Calibri Light"/>
              </a:rPr>
              <a:t>Part 1: data collection practice</a:t>
            </a:r>
            <a:endParaRPr b="0" lang="en-US" sz="5400" spc="-1" strike="noStrike">
              <a:solidFill>
                <a:srgbClr val="000000"/>
              </a:solidFill>
              <a:latin typeface="Arial"/>
            </a:endParaRPr>
          </a:p>
        </p:txBody>
      </p:sp>
      <p:pic>
        <p:nvPicPr>
          <p:cNvPr id="400" name="Picture 50" descr="Diagram&#10;&#10;Description automatically generated with low confidence"/>
          <p:cNvPicPr/>
          <p:nvPr/>
        </p:nvPicPr>
        <p:blipFill>
          <a:blip r:embed="rId1"/>
          <a:srcRect l="4473" t="0" r="0" b="2735"/>
          <a:stretch/>
        </p:blipFill>
        <p:spPr>
          <a:xfrm>
            <a:off x="5867280" y="1878120"/>
            <a:ext cx="5616720" cy="4289040"/>
          </a:xfrm>
          <a:prstGeom prst="rect">
            <a:avLst/>
          </a:prstGeom>
          <a:ln w="0">
            <a:noFill/>
          </a:ln>
        </p:spPr>
      </p:pic>
      <p:cxnSp>
        <p:nvCxnSpPr>
          <p:cNvPr id="401" name="Straight Connector 13"/>
          <p:cNvCxnSpPr/>
          <p:nvPr/>
        </p:nvCxnSpPr>
        <p:spPr>
          <a:xfrm>
            <a:off x="9859320" y="1626480"/>
            <a:ext cx="720" cy="4572360"/>
          </a:xfrm>
          <a:prstGeom prst="straightConnector1">
            <a:avLst/>
          </a:prstGeom>
          <a:ln w="57240">
            <a:solidFill>
              <a:srgbClr val="000000"/>
            </a:solidFill>
            <a:round/>
          </a:ln>
        </p:spPr>
      </p:cxnSp>
      <p:sp>
        <p:nvSpPr>
          <p:cNvPr id="402" name="Content Placeholder 18"/>
          <p:cNvSpPr/>
          <p:nvPr/>
        </p:nvSpPr>
        <p:spPr>
          <a:xfrm>
            <a:off x="1096560" y="3292920"/>
            <a:ext cx="4312800" cy="1481040"/>
          </a:xfrm>
          <a:prstGeom prst="rect">
            <a:avLst/>
          </a:prstGeom>
          <a:noFill/>
          <a:ln w="0">
            <a:noFill/>
          </a:ln>
        </p:spPr>
        <p:style>
          <a:lnRef idx="0"/>
          <a:fillRef idx="0"/>
          <a:effectRef idx="0"/>
          <a:fontRef idx="minor"/>
        </p:style>
        <p:txBody>
          <a:bodyPr lIns="90000" rIns="90000" tIns="45000" bIns="45000" anchor="t">
            <a:normAutofit fontScale="96666" lnSpcReduction="20000"/>
          </a:bodyPr>
          <a:p>
            <a:pPr algn="ctr" defTabSz="914400">
              <a:lnSpc>
                <a:spcPct val="85000"/>
              </a:lnSpc>
              <a:spcBef>
                <a:spcPts val="601"/>
              </a:spcBef>
              <a:tabLst>
                <a:tab algn="l" pos="0"/>
              </a:tabLst>
            </a:pPr>
            <a:r>
              <a:rPr b="1" lang="en-US" sz="3300" spc="-1" strike="noStrike">
                <a:solidFill>
                  <a:schemeClr val="dk1">
                    <a:lumMod val="85000"/>
                    <a:lumOff val="15000"/>
                  </a:schemeClr>
                </a:solidFill>
                <a:latin typeface="Calibri Light"/>
                <a:ea typeface="DejaVu Sans"/>
              </a:rPr>
              <a:t>Repeat process in </a:t>
            </a:r>
            <a:br>
              <a:rPr sz="3300"/>
            </a:br>
            <a:r>
              <a:rPr b="1" lang="en-US" sz="3300" spc="-1" strike="noStrike">
                <a:solidFill>
                  <a:schemeClr val="dk1">
                    <a:lumMod val="85000"/>
                    <a:lumOff val="15000"/>
                  </a:schemeClr>
                </a:solidFill>
                <a:latin typeface="Calibri Light"/>
                <a:ea typeface="DejaVu Sans"/>
              </a:rPr>
              <a:t>4 quadrats per area</a:t>
            </a:r>
            <a:endParaRPr b="0" lang="en-US" sz="3300" spc="-1" strike="noStrike">
              <a:solidFill>
                <a:srgbClr val="000000"/>
              </a:solidFill>
              <a:latin typeface="Arial"/>
            </a:endParaRPr>
          </a:p>
          <a:p>
            <a:pPr defTabSz="914400">
              <a:lnSpc>
                <a:spcPct val="85000"/>
              </a:lnSpc>
              <a:spcBef>
                <a:spcPts val="1301"/>
              </a:spcBef>
              <a:tabLst>
                <a:tab algn="l" pos="0"/>
              </a:tabLst>
            </a:pPr>
            <a:endParaRPr b="0" lang="en-US" sz="2800" spc="-1" strike="noStrike">
              <a:solidFill>
                <a:srgbClr val="000000"/>
              </a:solidFill>
              <a:latin typeface="Arial"/>
            </a:endParaRPr>
          </a:p>
          <a:p>
            <a:pPr defTabSz="914400">
              <a:lnSpc>
                <a:spcPct val="85000"/>
              </a:lnSpc>
              <a:spcBef>
                <a:spcPts val="1301"/>
              </a:spcBef>
              <a:tabLst>
                <a:tab algn="l" pos="0"/>
              </a:tabLst>
            </a:pPr>
            <a:endParaRPr b="0" lang="en-US" sz="2800" spc="-1" strike="noStrike">
              <a:solidFill>
                <a:srgbClr val="000000"/>
              </a:solidFill>
              <a:latin typeface="Arial"/>
            </a:endParaRPr>
          </a:p>
          <a:p>
            <a:pPr defTabSz="914400">
              <a:lnSpc>
                <a:spcPct val="85000"/>
              </a:lnSpc>
              <a:spcBef>
                <a:spcPts val="1301"/>
              </a:spcBef>
              <a:tabLst>
                <a:tab algn="l" pos="0"/>
              </a:tabLst>
            </a:pPr>
            <a:endParaRPr b="0" lang="en-US" sz="2400" spc="-1" strike="noStrike">
              <a:solidFill>
                <a:srgbClr val="000000"/>
              </a:solidFill>
              <a:latin typeface="Arial"/>
            </a:endParaRPr>
          </a:p>
          <a:p>
            <a:pPr defTabSz="914400">
              <a:lnSpc>
                <a:spcPct val="85000"/>
              </a:lnSpc>
              <a:spcBef>
                <a:spcPts val="1301"/>
              </a:spcBef>
              <a:tabLst>
                <a:tab algn="l" pos="0"/>
              </a:tabLst>
            </a:pPr>
            <a:endParaRPr b="0" lang="en-US" sz="2400" spc="-1" strike="noStrike">
              <a:solidFill>
                <a:srgbClr val="000000"/>
              </a:solidFill>
              <a:latin typeface="Arial"/>
            </a:endParaRPr>
          </a:p>
          <a:p>
            <a:pPr defTabSz="914400">
              <a:lnSpc>
                <a:spcPct val="85000"/>
              </a:lnSpc>
              <a:spcBef>
                <a:spcPts val="1301"/>
              </a:spcBef>
              <a:tabLst>
                <a:tab algn="l" pos="0"/>
              </a:tabLst>
            </a:pPr>
            <a:endParaRPr b="0" lang="en-US" sz="2400" spc="-1" strike="noStrike">
              <a:solidFill>
                <a:srgbClr val="000000"/>
              </a:solidFill>
              <a:latin typeface="Arial"/>
            </a:endParaRPr>
          </a:p>
        </p:txBody>
      </p:sp>
      <p:sp>
        <p:nvSpPr>
          <p:cNvPr id="403" name="Rectangle 1"/>
          <p:cNvSpPr/>
          <p:nvPr/>
        </p:nvSpPr>
        <p:spPr>
          <a:xfrm>
            <a:off x="8944920" y="4774680"/>
            <a:ext cx="913680" cy="913680"/>
          </a:xfrm>
          <a:prstGeom prst="rect">
            <a:avLst/>
          </a:prstGeom>
          <a:noFill/>
          <a:ln w="38160">
            <a:solidFill>
              <a:srgbClr val="000000"/>
            </a:solidFill>
            <a:round/>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Light"/>
              <a:ea typeface="DejaVu Sans"/>
            </a:endParaRPr>
          </a:p>
        </p:txBody>
      </p:sp>
      <p:sp>
        <p:nvSpPr>
          <p:cNvPr id="404" name="Rectangle 2"/>
          <p:cNvSpPr/>
          <p:nvPr/>
        </p:nvSpPr>
        <p:spPr>
          <a:xfrm>
            <a:off x="9877320" y="2953800"/>
            <a:ext cx="913680" cy="913680"/>
          </a:xfrm>
          <a:prstGeom prst="rect">
            <a:avLst/>
          </a:prstGeom>
          <a:noFill/>
          <a:ln w="38160">
            <a:solidFill>
              <a:srgbClr val="000000"/>
            </a:solidFill>
            <a:round/>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Light"/>
              <a:ea typeface="DejaVu Sans"/>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title"/>
          </p:nvPr>
        </p:nvSpPr>
        <p:spPr>
          <a:xfrm>
            <a:off x="657360" y="499680"/>
            <a:ext cx="10771560" cy="165708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Google Sheet Database Template</a:t>
            </a:r>
            <a:endParaRPr b="0" lang="en-US" sz="4400" spc="-1" strike="noStrike">
              <a:solidFill>
                <a:srgbClr val="000000"/>
              </a:solidFill>
              <a:latin typeface="Arial"/>
            </a:endParaRPr>
          </a:p>
        </p:txBody>
      </p:sp>
      <p:sp>
        <p:nvSpPr>
          <p:cNvPr id="406" name="PlaceHolder 2"/>
          <p:cNvSpPr>
            <a:spLocks noGrp="1"/>
          </p:cNvSpPr>
          <p:nvPr>
            <p:ph/>
          </p:nvPr>
        </p:nvSpPr>
        <p:spPr>
          <a:xfrm>
            <a:off x="676440" y="1993320"/>
            <a:ext cx="10752480" cy="3765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Go to Canvas and look for the </a:t>
            </a:r>
            <a:r>
              <a:rPr b="1" lang="en-US" sz="3200" spc="-1" strike="noStrike">
                <a:solidFill>
                  <a:srgbClr val="000000"/>
                </a:solidFill>
                <a:latin typeface="Arial"/>
              </a:rPr>
              <a:t>Google Sheet’s link</a:t>
            </a:r>
            <a:r>
              <a:rPr b="0" lang="en-US" sz="3200" spc="-1" strike="noStrike">
                <a:solidFill>
                  <a:srgbClr val="000000"/>
                </a:solidFill>
                <a:latin typeface="Arial"/>
              </a:rPr>
              <a:t>, under </a:t>
            </a:r>
            <a:r>
              <a:rPr b="1" lang="en-US" sz="3200" spc="-1" strike="noStrike">
                <a:solidFill>
                  <a:srgbClr val="000000"/>
                </a:solidFill>
                <a:latin typeface="Arial"/>
              </a:rPr>
              <a:t>Lab Materials</a:t>
            </a:r>
            <a:r>
              <a:rPr b="0" lang="en-US" sz="3200" spc="-1" strike="noStrike">
                <a:solidFill>
                  <a:srgbClr val="000000"/>
                </a:solidFill>
                <a:latin typeface="Arial"/>
              </a:rPr>
              <a:t>;</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Download that as a .xlsx spreadsheet;</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Add the practice data you just collected. We will use this same template for the real data we will collect in Lab 6.</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PlaceHolder 1"/>
          <p:cNvSpPr>
            <a:spLocks noGrp="1"/>
          </p:cNvSpPr>
          <p:nvPr>
            <p:ph type="title"/>
          </p:nvPr>
        </p:nvSpPr>
        <p:spPr>
          <a:xfrm>
            <a:off x="255960" y="525600"/>
            <a:ext cx="10771920" cy="853200"/>
          </a:xfrm>
          <a:prstGeom prst="rect">
            <a:avLst/>
          </a:prstGeom>
          <a:noFill/>
          <a:ln w="0">
            <a:noFill/>
          </a:ln>
        </p:spPr>
        <p:txBody>
          <a:bodyPr lIns="91440" rIns="91440" tIns="45720" bIns="45720" anchor="ctr">
            <a:noAutofit/>
          </a:bodyPr>
          <a:p>
            <a:pPr indent="0" defTabSz="914400">
              <a:lnSpc>
                <a:spcPct val="85000"/>
              </a:lnSpc>
              <a:buNone/>
              <a:tabLst>
                <a:tab algn="l" pos="0"/>
              </a:tabLst>
            </a:pPr>
            <a:r>
              <a:rPr b="0" lang="en-US" sz="4200" spc="-120" strike="noStrike">
                <a:solidFill>
                  <a:srgbClr val="000000"/>
                </a:solidFill>
                <a:latin typeface="Calibri Light"/>
              </a:rPr>
              <a:t>Part 2: Data Analysis</a:t>
            </a:r>
            <a:endParaRPr b="0" lang="en-US" sz="4200" spc="-1" strike="noStrike">
              <a:solidFill>
                <a:srgbClr val="000000"/>
              </a:solidFill>
              <a:latin typeface="Arial"/>
            </a:endParaRPr>
          </a:p>
        </p:txBody>
      </p:sp>
      <p:sp>
        <p:nvSpPr>
          <p:cNvPr id="408" name="PlaceHolder 2"/>
          <p:cNvSpPr>
            <a:spLocks noGrp="1"/>
          </p:cNvSpPr>
          <p:nvPr>
            <p:ph/>
          </p:nvPr>
        </p:nvSpPr>
        <p:spPr>
          <a:xfrm>
            <a:off x="743400" y="1675080"/>
            <a:ext cx="10766880" cy="4289040"/>
          </a:xfrm>
          <a:prstGeom prst="rect">
            <a:avLst/>
          </a:prstGeom>
          <a:noFill/>
          <a:ln w="0">
            <a:noFill/>
          </a:ln>
        </p:spPr>
        <p:txBody>
          <a:bodyPr lIns="91440" rIns="91440" tIns="45720" bIns="45720" anchor="t">
            <a:normAutofit/>
          </a:bodyPr>
          <a:p>
            <a:pPr indent="0" defTabSz="914400">
              <a:lnSpc>
                <a:spcPct val="85000"/>
              </a:lnSpc>
              <a:spcBef>
                <a:spcPts val="601"/>
              </a:spcBef>
              <a:buNone/>
              <a:tabLst>
                <a:tab algn="l" pos="0"/>
              </a:tabLst>
            </a:pPr>
            <a:r>
              <a:rPr b="1" lang="en-US" sz="2800" spc="-1" strike="noStrike">
                <a:solidFill>
                  <a:schemeClr val="dk1">
                    <a:lumMod val="85000"/>
                    <a:lumOff val="15000"/>
                  </a:schemeClr>
                </a:solidFill>
                <a:latin typeface="Calibri Light"/>
              </a:rPr>
              <a:t>Use data from part 1</a:t>
            </a:r>
            <a:endParaRPr b="0" lang="en-US" sz="2800" spc="-1" strike="noStrike">
              <a:solidFill>
                <a:srgbClr val="000000"/>
              </a:solidFill>
              <a:latin typeface="Arial"/>
            </a:endParaRPr>
          </a:p>
          <a:p>
            <a:pPr marL="91440" indent="0" defTabSz="914400">
              <a:lnSpc>
                <a:spcPct val="85000"/>
              </a:lnSpc>
              <a:spcBef>
                <a:spcPts val="601"/>
              </a:spcBef>
              <a:buNone/>
              <a:tabLst>
                <a:tab algn="l" pos="0"/>
              </a:tabLst>
            </a:pPr>
            <a:endParaRPr b="0" lang="en-US" sz="2800" spc="-1" strike="noStrike">
              <a:solidFill>
                <a:srgbClr val="000000"/>
              </a:solidFill>
              <a:latin typeface="Arial"/>
            </a:endParaRPr>
          </a:p>
          <a:p>
            <a:pPr marL="91440" indent="0" defTabSz="914400">
              <a:lnSpc>
                <a:spcPct val="85000"/>
              </a:lnSpc>
              <a:spcBef>
                <a:spcPts val="601"/>
              </a:spcBef>
              <a:buNone/>
              <a:tabLst>
                <a:tab algn="l" pos="0"/>
              </a:tabLst>
            </a:pPr>
            <a:r>
              <a:rPr b="0" lang="en-US" sz="2800" spc="-1" strike="noStrike">
                <a:solidFill>
                  <a:schemeClr val="dk1">
                    <a:lumMod val="85000"/>
                    <a:lumOff val="15000"/>
                  </a:schemeClr>
                </a:solidFill>
                <a:latin typeface="Calibri Light"/>
              </a:rPr>
              <a:t>To ensure R can read your  column names use:</a:t>
            </a:r>
            <a:br>
              <a:rPr sz="2800"/>
            </a:br>
            <a:r>
              <a:rPr b="0" lang="en-US" sz="2800" spc="-1" strike="noStrike">
                <a:solidFill>
                  <a:schemeClr val="dk1">
                    <a:lumMod val="85000"/>
                    <a:lumOff val="15000"/>
                  </a:schemeClr>
                </a:solidFill>
                <a:latin typeface="Calibri Light"/>
              </a:rPr>
              <a:t>	</a:t>
            </a:r>
            <a:r>
              <a:rPr b="0" lang="en-US" sz="2800" spc="-1" strike="noStrike">
                <a:solidFill>
                  <a:schemeClr val="dk1">
                    <a:lumMod val="85000"/>
                    <a:lumOff val="15000"/>
                  </a:schemeClr>
                </a:solidFill>
                <a:latin typeface="Calibri Light"/>
              </a:rPr>
              <a:t>camelCase</a:t>
            </a:r>
            <a:endParaRPr b="0" lang="en-US" sz="2800" spc="-1" strike="noStrike">
              <a:solidFill>
                <a:srgbClr val="000000"/>
              </a:solidFill>
              <a:latin typeface="Arial"/>
            </a:endParaRPr>
          </a:p>
          <a:p>
            <a:pPr marL="91440" indent="0" defTabSz="914400">
              <a:lnSpc>
                <a:spcPct val="85000"/>
              </a:lnSpc>
              <a:spcBef>
                <a:spcPts val="601"/>
              </a:spcBef>
              <a:buNone/>
              <a:tabLst>
                <a:tab algn="l" pos="0"/>
              </a:tabLst>
            </a:pPr>
            <a:r>
              <a:rPr b="0" lang="en-US" sz="2800" spc="-1" strike="noStrike">
                <a:solidFill>
                  <a:schemeClr val="dk1">
                    <a:lumMod val="85000"/>
                    <a:lumOff val="15000"/>
                  </a:schemeClr>
                </a:solidFill>
                <a:latin typeface="Calibri Light"/>
              </a:rPr>
              <a:t>	</a:t>
            </a:r>
            <a:r>
              <a:rPr b="0" lang="en-US" sz="2800" spc="-1" strike="noStrike">
                <a:solidFill>
                  <a:schemeClr val="dk1">
                    <a:lumMod val="85000"/>
                    <a:lumOff val="15000"/>
                  </a:schemeClr>
                </a:solidFill>
                <a:latin typeface="Calibri Light"/>
              </a:rPr>
              <a:t>       </a:t>
            </a:r>
            <a:r>
              <a:rPr b="0" lang="en-US" sz="2800" spc="-1" strike="noStrike">
                <a:solidFill>
                  <a:schemeClr val="dk1">
                    <a:lumMod val="85000"/>
                    <a:lumOff val="15000"/>
                  </a:schemeClr>
                </a:solidFill>
                <a:latin typeface="Calibri Light"/>
              </a:rPr>
              <a:t>or</a:t>
            </a:r>
            <a:br>
              <a:rPr sz="2800"/>
            </a:br>
            <a:r>
              <a:rPr b="0" lang="en-US" sz="2800" spc="-1" strike="noStrike">
                <a:solidFill>
                  <a:schemeClr val="dk1">
                    <a:lumMod val="85000"/>
                    <a:lumOff val="15000"/>
                  </a:schemeClr>
                </a:solidFill>
                <a:latin typeface="Calibri Light"/>
              </a:rPr>
              <a:t>	</a:t>
            </a:r>
            <a:r>
              <a:rPr b="0" lang="en-US" sz="2800" spc="-1" strike="noStrike">
                <a:solidFill>
                  <a:schemeClr val="dk1">
                    <a:lumMod val="85000"/>
                    <a:lumOff val="15000"/>
                  </a:schemeClr>
                </a:solidFill>
                <a:latin typeface="Calibri Light"/>
              </a:rPr>
              <a:t>snake_case</a:t>
            </a:r>
            <a:br>
              <a:rPr sz="2800"/>
            </a:br>
            <a:endParaRPr b="0" lang="en-US" sz="2800" spc="-1" strike="noStrike">
              <a:solidFill>
                <a:srgbClr val="000000"/>
              </a:solidFill>
              <a:latin typeface="Arial"/>
            </a:endParaRPr>
          </a:p>
          <a:p>
            <a:pPr marL="91440" indent="0" defTabSz="914400">
              <a:lnSpc>
                <a:spcPct val="85000"/>
              </a:lnSpc>
              <a:spcBef>
                <a:spcPts val="601"/>
              </a:spcBef>
              <a:buNone/>
              <a:tabLst>
                <a:tab algn="l" pos="0"/>
              </a:tabLst>
            </a:pPr>
            <a:r>
              <a:rPr b="0" lang="en-US" sz="2800" spc="-1" strike="noStrike">
                <a:solidFill>
                  <a:schemeClr val="dk1">
                    <a:lumMod val="85000"/>
                    <a:lumOff val="15000"/>
                  </a:schemeClr>
                </a:solidFill>
                <a:latin typeface="Calibri Light"/>
              </a:rPr>
              <a:t>Import and graph data using </a:t>
            </a:r>
            <a:r>
              <a:rPr b="1" lang="en-US" sz="2800" spc="-1" strike="noStrike">
                <a:solidFill>
                  <a:schemeClr val="dk1">
                    <a:lumMod val="85000"/>
                    <a:lumOff val="15000"/>
                  </a:schemeClr>
                </a:solidFill>
                <a:latin typeface="Calibri Light"/>
              </a:rPr>
              <a:t>R</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03" dur="indefinite" restart="never" nodeType="tmRoot">
          <p:childTnLst>
            <p:seq>
              <p:cTn id="204" dur="indefinite" nodeType="mainSeq">
                <p:childTnLst>
                  <p:par>
                    <p:cTn id="205" fill="hold">
                      <p:stCondLst>
                        <p:cond delay="indefinite"/>
                      </p:stCondLst>
                      <p:childTnLst>
                        <p:par>
                          <p:cTn id="206" fill="hold">
                            <p:stCondLst>
                              <p:cond delay="0"/>
                            </p:stCondLst>
                            <p:childTnLst>
                              <p:par>
                                <p:cTn id="207" nodeType="clickEffect" fill="hold" presetClass="entr" presetID="1">
                                  <p:stCondLst>
                                    <p:cond delay="0"/>
                                  </p:stCondLst>
                                  <p:childTnLst>
                                    <p:set>
                                      <p:cBhvr>
                                        <p:cTn id="208" dur="1" fill="hold">
                                          <p:stCondLst>
                                            <p:cond delay="0"/>
                                          </p:stCondLst>
                                        </p:cTn>
                                        <p:tgtEl>
                                          <p:spTgt spid="408">
                                            <p:txEl>
                                              <p:pRg st="0" end="0"/>
                                            </p:txEl>
                                          </p:spTgt>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nodeType="clickEffect" fill="hold" presetClass="entr" presetID="1">
                                  <p:stCondLst>
                                    <p:cond delay="0"/>
                                  </p:stCondLst>
                                  <p:childTnLst>
                                    <p:set>
                                      <p:cBhvr>
                                        <p:cTn id="212" dur="1" fill="hold">
                                          <p:stCondLst>
                                            <p:cond delay="0"/>
                                          </p:stCondLst>
                                        </p:cTn>
                                        <p:tgtEl>
                                          <p:spTgt spid="408">
                                            <p:txEl>
                                              <p:pRg st="2" end="2"/>
                                            </p:txEl>
                                          </p:spTgt>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nodeType="clickEffect" fill="hold" presetClass="entr" presetID="1">
                                  <p:stCondLst>
                                    <p:cond delay="0"/>
                                  </p:stCondLst>
                                  <p:childTnLst>
                                    <p:set>
                                      <p:cBhvr>
                                        <p:cTn id="216" dur="1" fill="hold">
                                          <p:stCondLst>
                                            <p:cond delay="0"/>
                                          </p:stCondLst>
                                        </p:cTn>
                                        <p:tgtEl>
                                          <p:spTgt spid="408">
                                            <p:txEl>
                                              <p:pRg st="3" end="3"/>
                                            </p:txEl>
                                          </p:spTgt>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nodeType="clickEffect" fill="hold" presetClass="entr" presetID="1">
                                  <p:stCondLst>
                                    <p:cond delay="0"/>
                                  </p:stCondLst>
                                  <p:childTnLst>
                                    <p:set>
                                      <p:cBhvr>
                                        <p:cTn id="220" dur="1" fill="hold">
                                          <p:stCondLst>
                                            <p:cond delay="0"/>
                                          </p:stCondLst>
                                        </p:cTn>
                                        <p:tgtEl>
                                          <p:spTgt spid="40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pc="-1" strike="noStrike">
                <a:solidFill>
                  <a:schemeClr val="dk1"/>
                </a:solidFill>
                <a:latin typeface="Calibri Light"/>
              </a:rPr>
              <a:t>Part 3: Human Evolution and Disease </a:t>
            </a:r>
            <a:endParaRPr b="0" lang="en-US" sz="4400" spc="-1" strike="noStrike">
              <a:solidFill>
                <a:srgbClr val="000000"/>
              </a:solidFill>
              <a:latin typeface="Arial"/>
            </a:endParaRPr>
          </a:p>
        </p:txBody>
      </p:sp>
      <p:sp>
        <p:nvSpPr>
          <p:cNvPr id="410" name="PlaceHolder 2"/>
          <p:cNvSpPr>
            <a:spLocks noGrp="1"/>
          </p:cNvSpPr>
          <p:nvPr>
            <p:ph/>
          </p:nvPr>
        </p:nvSpPr>
        <p:spPr>
          <a:xfrm>
            <a:off x="838080" y="1825560"/>
            <a:ext cx="10514520" cy="435024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Imagine you’re a scientists working at the Human Genome Project studying mitochondrial DNA (mtDNA) on a global scale!</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One might hypothesize that people from similar geographic regions would have a higher degree of genetic similarity. Is that true?</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Calibri"/>
              </a:rPr>
              <a:t>Download matrix of sequences (</a:t>
            </a:r>
            <a:r>
              <a:rPr b="0" lang="en-US" sz="2800" spc="-1" strike="noStrike">
                <a:solidFill>
                  <a:schemeClr val="dk1"/>
                </a:solidFill>
                <a:latin typeface="Courier New"/>
              </a:rPr>
              <a:t>.xls</a:t>
            </a:r>
            <a:r>
              <a:rPr b="0" lang="en-US" sz="2800" spc="-1" strike="noStrike">
                <a:solidFill>
                  <a:schemeClr val="dk1"/>
                </a:solidFill>
                <a:latin typeface="Calibri"/>
              </a:rPr>
              <a:t>) from Canvas then use the matrix to calculate the number of base pair differences between sequences and answer the questions in your lab manual.</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Calibri"/>
              </a:rPr>
              <a:t>Use the </a:t>
            </a:r>
            <a:r>
              <a:rPr b="0" lang="en-US" sz="2800" spc="-1" strike="noStrike">
                <a:solidFill>
                  <a:schemeClr val="dk1"/>
                </a:solidFill>
                <a:latin typeface="Courier New"/>
              </a:rPr>
              <a:t>.fasta </a:t>
            </a:r>
            <a:r>
              <a:rPr b="0" lang="en-US" sz="2800" spc="-1" strike="noStrike">
                <a:solidFill>
                  <a:schemeClr val="dk1"/>
                </a:solidFill>
                <a:latin typeface="Calibri"/>
              </a:rPr>
              <a:t>file to create a phylogenetic tree of these populations in MEGA</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21" dur="indefinite" restart="never" nodeType="tmRoot">
          <p:childTnLst>
            <p:seq>
              <p:cTn id="222" dur="indefinite" nodeType="mainSeq">
                <p:childTnLst>
                  <p:par>
                    <p:cTn id="223" fill="hold">
                      <p:stCondLst>
                        <p:cond delay="indefinite"/>
                      </p:stCondLst>
                      <p:childTnLst>
                        <p:par>
                          <p:cTn id="224" fill="hold">
                            <p:stCondLst>
                              <p:cond delay="0"/>
                            </p:stCondLst>
                            <p:childTnLst>
                              <p:par>
                                <p:cTn id="225" nodeType="clickEffect" fill="hold" presetClass="entr" presetID="1">
                                  <p:stCondLst>
                                    <p:cond delay="0"/>
                                  </p:stCondLst>
                                  <p:childTnLst>
                                    <p:set>
                                      <p:cBhvr>
                                        <p:cTn id="226" dur="1" fill="hold">
                                          <p:stCondLst>
                                            <p:cond delay="0"/>
                                          </p:stCondLst>
                                        </p:cTn>
                                        <p:tgtEl>
                                          <p:spTgt spid="410">
                                            <p:txEl>
                                              <p:pRg st="0" end="0"/>
                                            </p:txEl>
                                          </p:spTgt>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nodeType="clickEffect" fill="hold" presetClass="entr" presetID="1">
                                  <p:stCondLst>
                                    <p:cond delay="0"/>
                                  </p:stCondLst>
                                  <p:childTnLst>
                                    <p:set>
                                      <p:cBhvr>
                                        <p:cTn id="230" dur="1" fill="hold">
                                          <p:stCondLst>
                                            <p:cond delay="0"/>
                                          </p:stCondLst>
                                        </p:cTn>
                                        <p:tgtEl>
                                          <p:spTgt spid="410">
                                            <p:txEl>
                                              <p:pRg st="1" end="1"/>
                                            </p:txEl>
                                          </p:spTgt>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nodeType="clickEffect" fill="hold" presetClass="entr" presetID="1">
                                  <p:stCondLst>
                                    <p:cond delay="0"/>
                                  </p:stCondLst>
                                  <p:childTnLst>
                                    <p:set>
                                      <p:cBhvr>
                                        <p:cTn id="234" dur="1" fill="hold">
                                          <p:stCondLst>
                                            <p:cond delay="0"/>
                                          </p:stCondLst>
                                        </p:cTn>
                                        <p:tgtEl>
                                          <p:spTgt spid="410">
                                            <p:txEl>
                                              <p:pRg st="2" end="2"/>
                                            </p:txEl>
                                          </p:spTgt>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nodeType="clickEffect" fill="hold" presetClass="entr" presetID="1">
                                  <p:stCondLst>
                                    <p:cond delay="0"/>
                                  </p:stCondLst>
                                  <p:childTnLst>
                                    <p:set>
                                      <p:cBhvr>
                                        <p:cTn id="238" dur="1" fill="hold">
                                          <p:stCondLst>
                                            <p:cond delay="0"/>
                                          </p:stCondLst>
                                        </p:cTn>
                                        <p:tgtEl>
                                          <p:spTgt spid="410">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pc="-1" strike="noStrike">
                <a:solidFill>
                  <a:schemeClr val="dk1"/>
                </a:solidFill>
                <a:latin typeface="Calibri Light"/>
              </a:rPr>
              <a:t>Pre-Lab 4 (Individual Research Plan) </a:t>
            </a:r>
            <a:endParaRPr b="0" lang="en-US" sz="4400" spc="-1" strike="noStrike">
              <a:solidFill>
                <a:srgbClr val="000000"/>
              </a:solidFill>
              <a:latin typeface="Arial"/>
            </a:endParaRPr>
          </a:p>
        </p:txBody>
      </p:sp>
      <p:sp>
        <p:nvSpPr>
          <p:cNvPr id="221" name="PlaceHolder 2"/>
          <p:cNvSpPr>
            <a:spLocks noGrp="1"/>
          </p:cNvSpPr>
          <p:nvPr>
            <p:ph/>
          </p:nvPr>
        </p:nvSpPr>
        <p:spPr>
          <a:xfrm>
            <a:off x="838080" y="1825560"/>
            <a:ext cx="5180400" cy="435024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en-US" sz="2800" spc="-1" strike="noStrike">
                <a:solidFill>
                  <a:schemeClr val="dk1"/>
                </a:solidFill>
                <a:latin typeface="Calibri"/>
              </a:rPr>
              <a:t>Learning Outcomes: </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Calibri"/>
              </a:rPr>
              <a:t>Design an experiment related to plant community ecology. </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Calibri"/>
              </a:rPr>
              <a:t>Differentiate between response and explanatory variables and biotic and abiotic factors. </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Calibri"/>
              </a:rPr>
              <a:t>Create a hypothesis, prediction and rationale. </a:t>
            </a:r>
            <a:endParaRPr b="0" lang="en-US" sz="28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p:txBody>
      </p:sp>
      <p:sp>
        <p:nvSpPr>
          <p:cNvPr id="222" name="PlaceHolder 3"/>
          <p:cNvSpPr>
            <a:spLocks noGrp="1"/>
          </p:cNvSpPr>
          <p:nvPr>
            <p:ph/>
          </p:nvPr>
        </p:nvSpPr>
        <p:spPr>
          <a:xfrm>
            <a:off x="6172200" y="1825560"/>
            <a:ext cx="5180400" cy="4350240"/>
          </a:xfrm>
          <a:prstGeom prst="rect">
            <a:avLst/>
          </a:prstGeom>
          <a:noFill/>
          <a:ln w="0">
            <a:noFill/>
          </a:ln>
        </p:spPr>
        <p:txBody>
          <a:bodyPr lIns="91440" rIns="91440" tIns="45720" bIns="45720" anchor="t">
            <a:normAutofit fontScale="93333" lnSpcReduction="10000"/>
          </a:bodyPr>
          <a:p>
            <a:pPr indent="0" defTabSz="914400">
              <a:lnSpc>
                <a:spcPct val="90000"/>
              </a:lnSpc>
              <a:spcBef>
                <a:spcPts val="1001"/>
              </a:spcBef>
              <a:buNone/>
              <a:tabLst>
                <a:tab algn="l" pos="0"/>
              </a:tabLst>
            </a:pPr>
            <a:r>
              <a:rPr b="0" lang="en-US" sz="2800" spc="-1" strike="noStrike">
                <a:solidFill>
                  <a:schemeClr val="dk1"/>
                </a:solidFill>
                <a:latin typeface="Calibri"/>
              </a:rPr>
              <a:t>General Instructions: </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Calibri"/>
              </a:rPr>
              <a:t>Read the introduction to the term project (lab manual) </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Calibri"/>
              </a:rPr>
              <a:t>Read the sampling protocol (lab manual) and watch the sampling video (Canvas)</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Calibri"/>
              </a:rPr>
              <a:t>Develop a research question that you could feasibly ask given the constraints of the sampling protocol about the Oak Creek Watershed </a:t>
            </a:r>
            <a:endParaRPr b="0" lang="en-US" sz="2800" spc="-1" strike="noStrike">
              <a:solidFill>
                <a:srgbClr val="000000"/>
              </a:solidFill>
              <a:latin typeface="Arial"/>
            </a:endParaRPr>
          </a:p>
        </p:txBody>
      </p:sp>
      <p:sp>
        <p:nvSpPr>
          <p:cNvPr id="223" name="TextBox 11"/>
          <p:cNvSpPr/>
          <p:nvPr/>
        </p:nvSpPr>
        <p:spPr>
          <a:xfrm>
            <a:off x="428040" y="5388480"/>
            <a:ext cx="6000840" cy="9126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n-US" sz="1800" spc="-1" strike="noStrike">
                <a:solidFill>
                  <a:schemeClr val="dk1"/>
                </a:solidFill>
                <a:latin typeface="Calibri"/>
                <a:ea typeface="DejaVu Sans"/>
              </a:rPr>
              <a:t>Note: </a:t>
            </a:r>
            <a:r>
              <a:rPr b="0" lang="en-US" sz="1800" spc="-1" strike="noStrike">
                <a:solidFill>
                  <a:schemeClr val="dk1"/>
                </a:solidFill>
                <a:latin typeface="Calibri"/>
                <a:ea typeface="DejaVu Sans"/>
              </a:rPr>
              <a:t>All students will collect data using the entire sampling protocol. You will not be able to apply treatments or collect data not included in the sampling protocol. Plan accordingly.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5" dur="indefinite" restart="never" nodeType="tmRoot">
          <p:childTnLst>
            <p:seq>
              <p:cTn id="46" dur="indefinite" nodeType="mainSeq">
                <p:childTnLst>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221">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221">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221">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221">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221">
                                            <p:txEl>
                                              <p:pRg st="1" end="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2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222">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222">
                                            <p:txEl>
                                              <p:pRg st="1" end="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222">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222">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title"/>
          </p:nvPr>
        </p:nvSpPr>
        <p:spPr>
          <a:xfrm>
            <a:off x="255960" y="348480"/>
            <a:ext cx="10771920" cy="853200"/>
          </a:xfrm>
          <a:prstGeom prst="rect">
            <a:avLst/>
          </a:prstGeom>
          <a:noFill/>
          <a:ln w="0">
            <a:noFill/>
          </a:ln>
        </p:spPr>
        <p:txBody>
          <a:bodyPr lIns="91440" rIns="91440" tIns="45720" bIns="45720" anchor="ctr">
            <a:noAutofit/>
          </a:bodyPr>
          <a:p>
            <a:pPr indent="0" defTabSz="914400">
              <a:lnSpc>
                <a:spcPct val="85000"/>
              </a:lnSpc>
              <a:buNone/>
              <a:tabLst>
                <a:tab algn="l" pos="0"/>
              </a:tabLst>
            </a:pPr>
            <a:r>
              <a:rPr b="0" lang="en-US" sz="5400" spc="-120" strike="noStrike">
                <a:solidFill>
                  <a:schemeClr val="dk1"/>
                </a:solidFill>
                <a:latin typeface="Calibri Light"/>
              </a:rPr>
              <a:t>Part 3.1: Human Evolution</a:t>
            </a:r>
            <a:endParaRPr b="0" lang="en-US" sz="5400" spc="-1" strike="noStrike">
              <a:solidFill>
                <a:srgbClr val="000000"/>
              </a:solidFill>
              <a:latin typeface="Arial"/>
            </a:endParaRPr>
          </a:p>
        </p:txBody>
      </p:sp>
      <p:sp>
        <p:nvSpPr>
          <p:cNvPr id="412" name="PlaceHolder 2"/>
          <p:cNvSpPr>
            <a:spLocks noGrp="1"/>
          </p:cNvSpPr>
          <p:nvPr>
            <p:ph/>
          </p:nvPr>
        </p:nvSpPr>
        <p:spPr>
          <a:xfrm>
            <a:off x="489240" y="5887800"/>
            <a:ext cx="11702160" cy="4452480"/>
          </a:xfrm>
          <a:prstGeom prst="rect">
            <a:avLst/>
          </a:prstGeom>
          <a:noFill/>
          <a:ln w="0">
            <a:noFill/>
          </a:ln>
        </p:spPr>
        <p:txBody>
          <a:bodyPr lIns="91440" rIns="91440" tIns="45720" bIns="45720" anchor="t">
            <a:normAutofit/>
          </a:bodyPr>
          <a:p>
            <a:pPr marL="91440" indent="-91440" defTabSz="914400">
              <a:lnSpc>
                <a:spcPct val="85000"/>
              </a:lnSpc>
              <a:spcBef>
                <a:spcPts val="1301"/>
              </a:spcBef>
              <a:buClr>
                <a:srgbClr val="262626"/>
              </a:buClr>
              <a:buFont typeface="Arial"/>
              <a:buChar char=" "/>
            </a:pPr>
            <a:r>
              <a:rPr b="0" lang="en-US" sz="3000" spc="-1" strike="noStrike">
                <a:solidFill>
                  <a:schemeClr val="dk1">
                    <a:lumMod val="85000"/>
                    <a:lumOff val="15000"/>
                  </a:schemeClr>
                </a:solidFill>
                <a:latin typeface="Calibri Light"/>
              </a:rPr>
              <a:t>To compare to regions: use the rows of one and the columns of another</a:t>
            </a:r>
            <a:endParaRPr b="0" lang="en-US" sz="30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p:txBody>
      </p:sp>
      <p:pic>
        <p:nvPicPr>
          <p:cNvPr id="413" name="Picture 54" descr=""/>
          <p:cNvPicPr/>
          <p:nvPr/>
        </p:nvPicPr>
        <p:blipFill>
          <a:blip r:embed="rId1"/>
          <a:srcRect l="0" t="22559" r="0" b="9783"/>
          <a:stretch/>
        </p:blipFill>
        <p:spPr>
          <a:xfrm>
            <a:off x="0" y="1110600"/>
            <a:ext cx="12191400" cy="463608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p:nvPr>
        </p:nvSpPr>
        <p:spPr>
          <a:xfrm>
            <a:off x="255960" y="5747400"/>
            <a:ext cx="11702160" cy="4452480"/>
          </a:xfrm>
          <a:prstGeom prst="rect">
            <a:avLst/>
          </a:prstGeom>
          <a:noFill/>
          <a:ln w="0">
            <a:noFill/>
          </a:ln>
        </p:spPr>
        <p:txBody>
          <a:bodyPr lIns="91440" rIns="91440" tIns="45720" bIns="45720" anchor="t">
            <a:normAutofit/>
          </a:bodyPr>
          <a:p>
            <a:pPr marL="91440" indent="-91440" algn="ctr" defTabSz="914400">
              <a:lnSpc>
                <a:spcPct val="85000"/>
              </a:lnSpc>
              <a:spcBef>
                <a:spcPts val="1301"/>
              </a:spcBef>
              <a:buClr>
                <a:srgbClr val="262626"/>
              </a:buClr>
              <a:buFont typeface="Arial"/>
              <a:buChar char=" "/>
            </a:pPr>
            <a:r>
              <a:rPr b="0" lang="en-US" sz="3000" spc="-1" strike="noStrike">
                <a:solidFill>
                  <a:schemeClr val="dk1">
                    <a:lumMod val="85000"/>
                    <a:lumOff val="15000"/>
                  </a:schemeClr>
                </a:solidFill>
                <a:latin typeface="Calibri Light"/>
              </a:rPr>
              <a:t>To compare </a:t>
            </a:r>
            <a:r>
              <a:rPr b="0" i="1" lang="en-US" sz="3000" spc="-1" strike="noStrike">
                <a:solidFill>
                  <a:schemeClr val="dk1">
                    <a:lumMod val="85000"/>
                    <a:lumOff val="15000"/>
                  </a:schemeClr>
                </a:solidFill>
                <a:latin typeface="Calibri Light"/>
              </a:rPr>
              <a:t>within</a:t>
            </a:r>
            <a:r>
              <a:rPr b="0" lang="en-US" sz="3000" spc="-1" strike="noStrike">
                <a:solidFill>
                  <a:schemeClr val="dk1">
                    <a:lumMod val="85000"/>
                    <a:lumOff val="15000"/>
                  </a:schemeClr>
                </a:solidFill>
                <a:latin typeface="Calibri Light"/>
              </a:rPr>
              <a:t> Africa: </a:t>
            </a:r>
            <a:br>
              <a:rPr sz="3000"/>
            </a:br>
            <a:r>
              <a:rPr b="0" lang="en-US" sz="3000" spc="-1" strike="noStrike">
                <a:solidFill>
                  <a:schemeClr val="dk1">
                    <a:lumMod val="85000"/>
                    <a:lumOff val="15000"/>
                  </a:schemeClr>
                </a:solidFill>
                <a:latin typeface="Calibri Light"/>
              </a:rPr>
              <a:t>use the rows of Africa and the columns of Africa</a:t>
            </a:r>
            <a:endParaRPr b="0" lang="en-US" sz="30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p:txBody>
      </p:sp>
      <p:pic>
        <p:nvPicPr>
          <p:cNvPr id="415" name="Picture 55" descr=""/>
          <p:cNvPicPr/>
          <p:nvPr/>
        </p:nvPicPr>
        <p:blipFill>
          <a:blip r:embed="rId1"/>
          <a:srcRect l="0" t="22559" r="0" b="9783"/>
          <a:stretch/>
        </p:blipFill>
        <p:spPr>
          <a:xfrm>
            <a:off x="0" y="1110600"/>
            <a:ext cx="12191400" cy="4636080"/>
          </a:xfrm>
          <a:prstGeom prst="rect">
            <a:avLst/>
          </a:prstGeom>
          <a:ln w="0">
            <a:noFill/>
          </a:ln>
        </p:spPr>
      </p:pic>
      <p:sp>
        <p:nvSpPr>
          <p:cNvPr id="416" name="Rectangle 6"/>
          <p:cNvSpPr/>
          <p:nvPr/>
        </p:nvSpPr>
        <p:spPr>
          <a:xfrm>
            <a:off x="255960" y="2149200"/>
            <a:ext cx="1000440" cy="1776600"/>
          </a:xfrm>
          <a:prstGeom prst="rect">
            <a:avLst/>
          </a:prstGeom>
          <a:noFill/>
          <a:ln w="38160">
            <a:solidFill>
              <a:srgbClr val="7e6483"/>
            </a:solidFill>
            <a:round/>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Light"/>
              <a:ea typeface="DejaVu Sans"/>
            </a:endParaRPr>
          </a:p>
        </p:txBody>
      </p:sp>
      <p:sp>
        <p:nvSpPr>
          <p:cNvPr id="417" name="Rectangle 7"/>
          <p:cNvSpPr/>
          <p:nvPr/>
        </p:nvSpPr>
        <p:spPr>
          <a:xfrm>
            <a:off x="1362600" y="1866960"/>
            <a:ext cx="5443920" cy="189720"/>
          </a:xfrm>
          <a:prstGeom prst="rect">
            <a:avLst/>
          </a:prstGeom>
          <a:noFill/>
          <a:ln w="38160">
            <a:solidFill>
              <a:srgbClr val="7e6483"/>
            </a:solidFill>
            <a:round/>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Light"/>
              <a:ea typeface="DejaVu Sans"/>
            </a:endParaRPr>
          </a:p>
        </p:txBody>
      </p:sp>
      <p:sp>
        <p:nvSpPr>
          <p:cNvPr id="418" name="Rectangle 10"/>
          <p:cNvSpPr/>
          <p:nvPr/>
        </p:nvSpPr>
        <p:spPr>
          <a:xfrm>
            <a:off x="1362600" y="2149200"/>
            <a:ext cx="5443920" cy="1776600"/>
          </a:xfrm>
          <a:prstGeom prst="rect">
            <a:avLst/>
          </a:prstGeom>
          <a:noFill/>
          <a:ln w="38160">
            <a:solidFill>
              <a:srgbClr val="7e6483"/>
            </a:solidFill>
            <a:round/>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highlight>
                <a:srgbClr val="ffff00"/>
              </a:highlight>
              <a:latin typeface="Calibri Light"/>
              <a:ea typeface="DejaVu Sans"/>
            </a:endParaRPr>
          </a:p>
        </p:txBody>
      </p:sp>
      <p:sp>
        <p:nvSpPr>
          <p:cNvPr id="419" name="Rectangle: Rounded Corners 5"/>
          <p:cNvSpPr/>
          <p:nvPr/>
        </p:nvSpPr>
        <p:spPr>
          <a:xfrm>
            <a:off x="4114800" y="2503080"/>
            <a:ext cx="393120" cy="181080"/>
          </a:xfrm>
          <a:prstGeom prst="roundRect">
            <a:avLst>
              <a:gd name="adj" fmla="val 16667"/>
            </a:avLst>
          </a:prstGeom>
          <a:noFill/>
          <a:ln w="38160">
            <a:solidFill>
              <a:srgbClr val="ff0000"/>
            </a:solidFill>
            <a:round/>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Light"/>
              <a:ea typeface="DejaVu Sans"/>
            </a:endParaRPr>
          </a:p>
        </p:txBody>
      </p:sp>
      <p:sp>
        <p:nvSpPr>
          <p:cNvPr id="420" name="Rectangle: Rounded Corners 6"/>
          <p:cNvSpPr/>
          <p:nvPr/>
        </p:nvSpPr>
        <p:spPr>
          <a:xfrm>
            <a:off x="2527200" y="3009960"/>
            <a:ext cx="393120" cy="181080"/>
          </a:xfrm>
          <a:prstGeom prst="roundRect">
            <a:avLst>
              <a:gd name="adj" fmla="val 16667"/>
            </a:avLst>
          </a:prstGeom>
          <a:noFill/>
          <a:ln w="38160">
            <a:solidFill>
              <a:srgbClr val="ff0000"/>
            </a:solidFill>
            <a:round/>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Light"/>
              <a:ea typeface="DejaVu Sans"/>
            </a:endParaRPr>
          </a:p>
        </p:txBody>
      </p:sp>
      <p:sp>
        <p:nvSpPr>
          <p:cNvPr id="421" name="Rectangle: Rounded Corners 7"/>
          <p:cNvSpPr/>
          <p:nvPr/>
        </p:nvSpPr>
        <p:spPr>
          <a:xfrm>
            <a:off x="5642280" y="3621600"/>
            <a:ext cx="393120" cy="181080"/>
          </a:xfrm>
          <a:prstGeom prst="roundRect">
            <a:avLst>
              <a:gd name="adj" fmla="val 16667"/>
            </a:avLst>
          </a:prstGeom>
          <a:noFill/>
          <a:ln w="38160">
            <a:solidFill>
              <a:srgbClr val="00b050"/>
            </a:solidFill>
            <a:round/>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Light"/>
              <a:ea typeface="DejaVu Sans"/>
            </a:endParaRPr>
          </a:p>
        </p:txBody>
      </p:sp>
      <p:sp>
        <p:nvSpPr>
          <p:cNvPr id="422" name="Rectangle: Rounded Corners 8"/>
          <p:cNvSpPr/>
          <p:nvPr/>
        </p:nvSpPr>
        <p:spPr>
          <a:xfrm>
            <a:off x="5959080" y="3498840"/>
            <a:ext cx="393120" cy="181080"/>
          </a:xfrm>
          <a:prstGeom prst="roundRect">
            <a:avLst>
              <a:gd name="adj" fmla="val 16667"/>
            </a:avLst>
          </a:prstGeom>
          <a:noFill/>
          <a:ln w="38160">
            <a:solidFill>
              <a:srgbClr val="00b050"/>
            </a:solidFill>
            <a:round/>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Light"/>
              <a:ea typeface="DejaVu Sans"/>
            </a:endParaRPr>
          </a:p>
        </p:txBody>
      </p:sp>
      <p:sp>
        <p:nvSpPr>
          <p:cNvPr id="423" name="PlaceHolder 2"/>
          <p:cNvSpPr>
            <a:spLocks noGrp="1"/>
          </p:cNvSpPr>
          <p:nvPr>
            <p:ph type="title"/>
          </p:nvPr>
        </p:nvSpPr>
        <p:spPr>
          <a:xfrm>
            <a:off x="256320" y="348840"/>
            <a:ext cx="10771920" cy="853200"/>
          </a:xfrm>
          <a:prstGeom prst="rect">
            <a:avLst/>
          </a:prstGeom>
          <a:noFill/>
          <a:ln w="0">
            <a:noFill/>
          </a:ln>
        </p:spPr>
        <p:txBody>
          <a:bodyPr lIns="91440" rIns="91440" tIns="45720" bIns="45720" anchor="ctr">
            <a:noAutofit/>
          </a:bodyPr>
          <a:p>
            <a:pPr indent="0" defTabSz="914400">
              <a:lnSpc>
                <a:spcPct val="85000"/>
              </a:lnSpc>
              <a:buNone/>
              <a:tabLst>
                <a:tab algn="l" pos="0"/>
              </a:tabLst>
            </a:pPr>
            <a:r>
              <a:rPr b="0" lang="en-US" sz="5400" spc="-120" strike="noStrike">
                <a:solidFill>
                  <a:schemeClr val="dk1"/>
                </a:solidFill>
                <a:latin typeface="Calibri Light"/>
              </a:rPr>
              <a:t>Part 3.1: Human Evolution</a:t>
            </a:r>
            <a:endParaRPr b="0" lang="en-US"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p:nvPr>
        </p:nvSpPr>
        <p:spPr>
          <a:xfrm>
            <a:off x="255960" y="5747400"/>
            <a:ext cx="11702160" cy="4452480"/>
          </a:xfrm>
          <a:prstGeom prst="rect">
            <a:avLst/>
          </a:prstGeom>
          <a:noFill/>
          <a:ln w="0">
            <a:noFill/>
          </a:ln>
        </p:spPr>
        <p:txBody>
          <a:bodyPr lIns="91440" rIns="91440" tIns="45720" bIns="45720" anchor="t">
            <a:normAutofit/>
          </a:bodyPr>
          <a:p>
            <a:pPr marL="91440" indent="-91440" algn="ctr" defTabSz="914400">
              <a:lnSpc>
                <a:spcPct val="85000"/>
              </a:lnSpc>
              <a:spcBef>
                <a:spcPts val="1301"/>
              </a:spcBef>
              <a:buClr>
                <a:srgbClr val="262626"/>
              </a:buClr>
              <a:buFont typeface="Arial"/>
              <a:buChar char=" "/>
            </a:pPr>
            <a:r>
              <a:rPr b="0" lang="en-US" sz="3000" spc="-1" strike="noStrike">
                <a:solidFill>
                  <a:schemeClr val="dk1">
                    <a:lumMod val="85000"/>
                    <a:lumOff val="15000"/>
                  </a:schemeClr>
                </a:solidFill>
                <a:latin typeface="Calibri Light"/>
              </a:rPr>
              <a:t>To compare </a:t>
            </a:r>
            <a:r>
              <a:rPr b="0" i="1" lang="en-US" sz="3000" spc="-1" strike="noStrike">
                <a:solidFill>
                  <a:schemeClr val="dk1">
                    <a:lumMod val="85000"/>
                    <a:lumOff val="15000"/>
                  </a:schemeClr>
                </a:solidFill>
                <a:latin typeface="Calibri Light"/>
              </a:rPr>
              <a:t>between</a:t>
            </a:r>
            <a:r>
              <a:rPr b="0" lang="en-US" sz="3000" spc="-1" strike="noStrike">
                <a:solidFill>
                  <a:schemeClr val="dk1">
                    <a:lumMod val="85000"/>
                    <a:lumOff val="15000"/>
                  </a:schemeClr>
                </a:solidFill>
                <a:latin typeface="Calibri Light"/>
              </a:rPr>
              <a:t> Africa and America: </a:t>
            </a:r>
            <a:br>
              <a:rPr sz="3000"/>
            </a:br>
            <a:r>
              <a:rPr b="0" lang="en-US" sz="3000" spc="-1" strike="noStrike">
                <a:solidFill>
                  <a:schemeClr val="dk1">
                    <a:lumMod val="85000"/>
                    <a:lumOff val="15000"/>
                  </a:schemeClr>
                </a:solidFill>
                <a:latin typeface="Calibri Light"/>
              </a:rPr>
              <a:t>use the rows of Africa and the columns of America</a:t>
            </a:r>
            <a:endParaRPr b="0" lang="en-US" sz="3000" spc="-1" strike="noStrike">
              <a:solidFill>
                <a:srgbClr val="000000"/>
              </a:solidFill>
              <a:latin typeface="Arial"/>
            </a:endParaRPr>
          </a:p>
          <a:p>
            <a:pPr indent="0" defTabSz="914400">
              <a:lnSpc>
                <a:spcPct val="85000"/>
              </a:lnSpc>
              <a:spcBef>
                <a:spcPts val="1301"/>
              </a:spcBef>
              <a:buNone/>
              <a:tabLst>
                <a:tab algn="l" pos="0"/>
              </a:tabLst>
            </a:pPr>
            <a:endParaRPr b="0" lang="en-US" sz="2400" spc="-1" strike="noStrike">
              <a:solidFill>
                <a:srgbClr val="000000"/>
              </a:solidFill>
              <a:latin typeface="Arial"/>
            </a:endParaRPr>
          </a:p>
        </p:txBody>
      </p:sp>
      <p:grpSp>
        <p:nvGrpSpPr>
          <p:cNvPr id="425" name="Group 13"/>
          <p:cNvGrpSpPr/>
          <p:nvPr/>
        </p:nvGrpSpPr>
        <p:grpSpPr>
          <a:xfrm>
            <a:off x="232920" y="1181160"/>
            <a:ext cx="11702160" cy="4452480"/>
            <a:chOff x="232920" y="1181160"/>
            <a:chExt cx="11702160" cy="4452480"/>
          </a:xfrm>
        </p:grpSpPr>
        <p:pic>
          <p:nvPicPr>
            <p:cNvPr id="426" name="Picture 56" descr=""/>
            <p:cNvPicPr/>
            <p:nvPr/>
          </p:nvPicPr>
          <p:blipFill>
            <a:blip r:embed="rId1"/>
            <a:srcRect l="0" t="29424" r="10030" b="13312"/>
            <a:stretch/>
          </p:blipFill>
          <p:spPr>
            <a:xfrm>
              <a:off x="232920" y="1181160"/>
              <a:ext cx="11702160" cy="4452480"/>
            </a:xfrm>
            <a:prstGeom prst="rect">
              <a:avLst/>
            </a:prstGeom>
            <a:ln w="0">
              <a:noFill/>
            </a:ln>
          </p:spPr>
        </p:pic>
        <p:sp>
          <p:nvSpPr>
            <p:cNvPr id="427" name="Rectangle 8"/>
            <p:cNvSpPr/>
            <p:nvPr/>
          </p:nvSpPr>
          <p:spPr>
            <a:xfrm>
              <a:off x="373320" y="1640880"/>
              <a:ext cx="1067400" cy="2016000"/>
            </a:xfrm>
            <a:prstGeom prst="rect">
              <a:avLst/>
            </a:prstGeom>
            <a:noFill/>
            <a:ln w="38160">
              <a:solidFill>
                <a:srgbClr val="7e6483"/>
              </a:solidFill>
              <a:round/>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Light"/>
                <a:ea typeface="DejaVu Sans"/>
              </a:endParaRPr>
            </a:p>
          </p:txBody>
        </p:sp>
        <p:sp>
          <p:nvSpPr>
            <p:cNvPr id="428" name="Rectangle 9"/>
            <p:cNvSpPr/>
            <p:nvPr/>
          </p:nvSpPr>
          <p:spPr>
            <a:xfrm>
              <a:off x="2974680" y="1338120"/>
              <a:ext cx="4009320" cy="302040"/>
            </a:xfrm>
            <a:prstGeom prst="rect">
              <a:avLst/>
            </a:prstGeom>
            <a:noFill/>
            <a:ln w="38160">
              <a:solidFill>
                <a:srgbClr val="7e6483"/>
              </a:solidFill>
              <a:round/>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Light"/>
                <a:ea typeface="DejaVu Sans"/>
              </a:endParaRPr>
            </a:p>
          </p:txBody>
        </p:sp>
        <p:sp>
          <p:nvSpPr>
            <p:cNvPr id="429" name="Rectangle 13"/>
            <p:cNvSpPr/>
            <p:nvPr/>
          </p:nvSpPr>
          <p:spPr>
            <a:xfrm>
              <a:off x="2974680" y="1640880"/>
              <a:ext cx="4009320" cy="2016000"/>
            </a:xfrm>
            <a:prstGeom prst="rect">
              <a:avLst/>
            </a:prstGeom>
            <a:noFill/>
            <a:ln w="38160">
              <a:solidFill>
                <a:srgbClr val="7e6483"/>
              </a:solidFill>
              <a:round/>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highlight>
                  <a:srgbClr val="ffff00"/>
                </a:highlight>
                <a:latin typeface="Calibri Light"/>
                <a:ea typeface="DejaVu Sans"/>
              </a:endParaRPr>
            </a:p>
          </p:txBody>
        </p:sp>
        <p:sp>
          <p:nvSpPr>
            <p:cNvPr id="430" name="Rectangle: Rounded Corners 2"/>
            <p:cNvSpPr/>
            <p:nvPr/>
          </p:nvSpPr>
          <p:spPr>
            <a:xfrm>
              <a:off x="4619160" y="2612520"/>
              <a:ext cx="419400" cy="205560"/>
            </a:xfrm>
            <a:prstGeom prst="roundRect">
              <a:avLst>
                <a:gd name="adj" fmla="val 16667"/>
              </a:avLst>
            </a:prstGeom>
            <a:noFill/>
            <a:ln w="38160">
              <a:solidFill>
                <a:srgbClr val="ff0000"/>
              </a:solidFill>
              <a:round/>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Light"/>
                <a:ea typeface="DejaVu Sans"/>
              </a:endParaRPr>
            </a:p>
          </p:txBody>
        </p:sp>
        <p:sp>
          <p:nvSpPr>
            <p:cNvPr id="431" name="Rectangle: Rounded Corners 4"/>
            <p:cNvSpPr/>
            <p:nvPr/>
          </p:nvSpPr>
          <p:spPr>
            <a:xfrm>
              <a:off x="4201200" y="3312360"/>
              <a:ext cx="419400" cy="205560"/>
            </a:xfrm>
            <a:prstGeom prst="roundRect">
              <a:avLst>
                <a:gd name="adj" fmla="val 16667"/>
              </a:avLst>
            </a:prstGeom>
            <a:noFill/>
            <a:ln w="38160">
              <a:solidFill>
                <a:srgbClr val="00b050"/>
              </a:solidFill>
              <a:round/>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Light"/>
                <a:ea typeface="DejaVu Sans"/>
              </a:endParaRPr>
            </a:p>
          </p:txBody>
        </p:sp>
      </p:grpSp>
      <p:sp>
        <p:nvSpPr>
          <p:cNvPr id="432" name="PlaceHolder 2"/>
          <p:cNvSpPr>
            <a:spLocks noGrp="1"/>
          </p:cNvSpPr>
          <p:nvPr>
            <p:ph type="title"/>
          </p:nvPr>
        </p:nvSpPr>
        <p:spPr>
          <a:xfrm>
            <a:off x="256320" y="348840"/>
            <a:ext cx="10771920" cy="853200"/>
          </a:xfrm>
          <a:prstGeom prst="rect">
            <a:avLst/>
          </a:prstGeom>
          <a:noFill/>
          <a:ln w="0">
            <a:noFill/>
          </a:ln>
        </p:spPr>
        <p:txBody>
          <a:bodyPr lIns="91440" rIns="91440" tIns="45720" bIns="45720" anchor="ctr">
            <a:noAutofit/>
          </a:bodyPr>
          <a:p>
            <a:pPr indent="0" defTabSz="914400">
              <a:lnSpc>
                <a:spcPct val="85000"/>
              </a:lnSpc>
              <a:buNone/>
              <a:tabLst>
                <a:tab algn="l" pos="0"/>
              </a:tabLst>
            </a:pPr>
            <a:r>
              <a:rPr b="0" lang="en-US" sz="5400" spc="-120" strike="noStrike">
                <a:solidFill>
                  <a:schemeClr val="dk1"/>
                </a:solidFill>
                <a:latin typeface="Calibri Light"/>
              </a:rPr>
              <a:t>Part 3.1: Human Evolution</a:t>
            </a:r>
            <a:endParaRPr b="0" lang="en-US"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Google Shape;238;p28"/>
          <p:cNvSpPr/>
          <p:nvPr/>
        </p:nvSpPr>
        <p:spPr>
          <a:xfrm>
            <a:off x="7437960" y="1336680"/>
            <a:ext cx="4289040" cy="4409280"/>
          </a:xfrm>
          <a:prstGeom prst="rect">
            <a:avLst/>
          </a:prstGeom>
          <a:solidFill>
            <a:schemeClr val="accent1"/>
          </a:solidFill>
          <a:ln w="0">
            <a:noFill/>
          </a:ln>
        </p:spPr>
        <p:style>
          <a:lnRef idx="0"/>
          <a:fillRef idx="0"/>
          <a:effectRef idx="0"/>
          <a:fontRef idx="minor"/>
        </p:style>
        <p:txBody>
          <a:bodyPr lIns="122400" rIns="122400" tIns="122400" bIns="122400" anchor="ctr">
            <a:noAutofit/>
          </a:bodyPr>
          <a:p>
            <a:pPr>
              <a:lnSpc>
                <a:spcPct val="100000"/>
              </a:lnSpc>
            </a:pPr>
            <a:endParaRPr b="0" lang="en-US" sz="1800" spc="-1" strike="noStrike">
              <a:solidFill>
                <a:schemeClr val="dk1"/>
              </a:solidFill>
              <a:latin typeface="Calibri"/>
              <a:ea typeface="DejaVu Sans"/>
            </a:endParaRPr>
          </a:p>
        </p:txBody>
      </p:sp>
      <p:sp>
        <p:nvSpPr>
          <p:cNvPr id="434" name="PlaceHolder 1"/>
          <p:cNvSpPr>
            <a:spLocks noGrp="1"/>
          </p:cNvSpPr>
          <p:nvPr>
            <p:ph type="title"/>
          </p:nvPr>
        </p:nvSpPr>
        <p:spPr>
          <a:xfrm>
            <a:off x="0" y="344520"/>
            <a:ext cx="7485480" cy="541800"/>
          </a:xfrm>
          <a:prstGeom prst="rect">
            <a:avLst/>
          </a:prstGeom>
          <a:noFill/>
          <a:ln w="0">
            <a:noFill/>
          </a:ln>
        </p:spPr>
        <p:txBody>
          <a:bodyPr lIns="68760" rIns="68760" tIns="34560" bIns="34560" anchor="b">
            <a:normAutofit fontScale="79444"/>
          </a:bodyPr>
          <a:p>
            <a:pPr indent="0" defTabSz="914400">
              <a:lnSpc>
                <a:spcPct val="90000"/>
              </a:lnSpc>
              <a:buNone/>
              <a:tabLst>
                <a:tab algn="l" pos="0"/>
              </a:tabLst>
            </a:pPr>
            <a:r>
              <a:rPr b="0" lang="en-US" sz="4400" spc="-1" strike="noStrike">
                <a:solidFill>
                  <a:schemeClr val="dk1"/>
                </a:solidFill>
                <a:latin typeface="Calibri Light"/>
              </a:rPr>
              <a:t>The Wide World of Science! </a:t>
            </a:r>
            <a:endParaRPr b="0" lang="en-US" sz="4400" spc="-1" strike="noStrike">
              <a:solidFill>
                <a:srgbClr val="000000"/>
              </a:solidFill>
              <a:latin typeface="Arial"/>
            </a:endParaRPr>
          </a:p>
        </p:txBody>
      </p:sp>
      <p:sp>
        <p:nvSpPr>
          <p:cNvPr id="435" name="Google Shape;241;p28"/>
          <p:cNvSpPr/>
          <p:nvPr/>
        </p:nvSpPr>
        <p:spPr>
          <a:xfrm>
            <a:off x="250920" y="1047240"/>
            <a:ext cx="6349680" cy="4698360"/>
          </a:xfrm>
          <a:prstGeom prst="rect">
            <a:avLst/>
          </a:prstGeom>
          <a:noFill/>
          <a:ln w="0">
            <a:noFill/>
          </a:ln>
        </p:spPr>
        <p:style>
          <a:lnRef idx="0"/>
          <a:fillRef idx="0"/>
          <a:effectRef idx="0"/>
          <a:fontRef idx="minor"/>
        </p:style>
        <p:txBody>
          <a:bodyPr lIns="104400" rIns="104400" tIns="52200" bIns="52200" anchor="t">
            <a:noAutofit/>
          </a:bodyPr>
          <a:p>
            <a:pPr defTabSz="457200">
              <a:lnSpc>
                <a:spcPct val="100000"/>
              </a:lnSpc>
              <a:tabLst>
                <a:tab algn="l" pos="0"/>
              </a:tabLst>
            </a:pPr>
            <a:r>
              <a:rPr b="0" lang="en-US" sz="3200" spc="-1" strike="noStrike">
                <a:solidFill>
                  <a:srgbClr val="0f1419"/>
                </a:solidFill>
                <a:highlight>
                  <a:srgbClr val="ffffff"/>
                </a:highlight>
                <a:latin typeface="Century Gothic"/>
                <a:ea typeface="Century Gothic"/>
              </a:rPr>
              <a:t>Masatoshi Nei</a:t>
            </a:r>
            <a:endParaRPr b="0" lang="en-US" sz="3200" spc="-1" strike="noStrike">
              <a:solidFill>
                <a:srgbClr val="000000"/>
              </a:solidFill>
              <a:latin typeface="Arial"/>
            </a:endParaRPr>
          </a:p>
          <a:p>
            <a:pPr defTabSz="457200">
              <a:lnSpc>
                <a:spcPct val="100000"/>
              </a:lnSpc>
              <a:tabLst>
                <a:tab algn="l" pos="0"/>
              </a:tabLst>
            </a:pPr>
            <a:r>
              <a:rPr b="0" lang="en-US" sz="2400" spc="-1" strike="noStrike">
                <a:solidFill>
                  <a:srgbClr val="0f1419"/>
                </a:solidFill>
                <a:highlight>
                  <a:srgbClr val="ffffff"/>
                </a:highlight>
                <a:latin typeface="Century Gothic"/>
                <a:ea typeface="Century Gothic"/>
              </a:rPr>
              <a:t>1931- 2023 :(</a:t>
            </a:r>
            <a:endParaRPr b="0" lang="en-US" sz="2400" spc="-1" strike="noStrike">
              <a:solidFill>
                <a:srgbClr val="000000"/>
              </a:solidFill>
              <a:latin typeface="Arial"/>
            </a:endParaRPr>
          </a:p>
        </p:txBody>
      </p:sp>
      <p:pic>
        <p:nvPicPr>
          <p:cNvPr id="436" name="Google Shape;242;p28" descr=""/>
          <p:cNvPicPr/>
          <p:nvPr/>
        </p:nvPicPr>
        <p:blipFill>
          <a:blip r:embed="rId1"/>
          <a:srcRect l="7725" t="0" r="7717" b="0"/>
          <a:stretch/>
        </p:blipFill>
        <p:spPr>
          <a:xfrm>
            <a:off x="7241400" y="1603440"/>
            <a:ext cx="3980160" cy="4246200"/>
          </a:xfrm>
          <a:prstGeom prst="rect">
            <a:avLst/>
          </a:prstGeom>
          <a:ln w="0">
            <a:noFill/>
          </a:ln>
        </p:spPr>
      </p:pic>
      <p:sp>
        <p:nvSpPr>
          <p:cNvPr id="437" name="Google Shape;241;p 1"/>
          <p:cNvSpPr/>
          <p:nvPr/>
        </p:nvSpPr>
        <p:spPr>
          <a:xfrm>
            <a:off x="546120" y="2227680"/>
            <a:ext cx="6349680" cy="4698360"/>
          </a:xfrm>
          <a:prstGeom prst="rect">
            <a:avLst/>
          </a:prstGeom>
          <a:noFill/>
          <a:ln w="0">
            <a:noFill/>
          </a:ln>
        </p:spPr>
        <p:style>
          <a:lnRef idx="0"/>
          <a:fillRef idx="0"/>
          <a:effectRef idx="0"/>
          <a:fontRef idx="minor"/>
        </p:style>
        <p:txBody>
          <a:bodyPr lIns="104400" rIns="104400" tIns="52200" bIns="52200" anchor="t">
            <a:noAutofit/>
          </a:bodyPr>
          <a:p>
            <a:pPr marL="216000" indent="-216000" defTabSz="457200">
              <a:lnSpc>
                <a:spcPct val="100000"/>
              </a:lnSpc>
              <a:buClr>
                <a:srgbClr val="0f1419"/>
              </a:buClr>
              <a:buFont typeface="Symbol" charset="2"/>
              <a:buChar char=""/>
              <a:tabLst>
                <a:tab algn="l" pos="0"/>
              </a:tabLst>
            </a:pPr>
            <a:r>
              <a:rPr b="0" lang="en-US" sz="2400" spc="-1" strike="noStrike">
                <a:solidFill>
                  <a:srgbClr val="0f1419"/>
                </a:solidFill>
                <a:latin typeface="Roboto"/>
                <a:ea typeface="Roboto"/>
              </a:rPr>
              <a:t>Author of MegaX software</a:t>
            </a:r>
            <a:endParaRPr b="0" lang="en-US" sz="2400" spc="-1" strike="noStrike">
              <a:solidFill>
                <a:srgbClr val="000000"/>
              </a:solidFill>
              <a:latin typeface="Arial"/>
            </a:endParaRPr>
          </a:p>
          <a:p>
            <a:pPr marL="216000" indent="-216000" defTabSz="457200">
              <a:lnSpc>
                <a:spcPct val="100000"/>
              </a:lnSpc>
              <a:buClr>
                <a:srgbClr val="0f1419"/>
              </a:buClr>
              <a:buFont typeface="Symbol" charset="2"/>
              <a:buChar char=""/>
              <a:tabLst>
                <a:tab algn="l" pos="0"/>
              </a:tabLst>
            </a:pPr>
            <a:r>
              <a:rPr b="0" lang="en-US" sz="2400" spc="-1" strike="noStrike">
                <a:solidFill>
                  <a:srgbClr val="202122"/>
                </a:solidFill>
                <a:highlight>
                  <a:srgbClr val="ffffff"/>
                </a:highlight>
                <a:latin typeface="Roboto"/>
                <a:ea typeface="Roboto"/>
              </a:rPr>
              <a:t>Aided/co-authored by graduate student </a:t>
            </a:r>
            <a:r>
              <a:rPr b="0" lang="en-US" sz="2400" spc="-1" strike="noStrike">
                <a:solidFill>
                  <a:srgbClr val="202122"/>
                </a:solidFill>
                <a:highlight>
                  <a:srgbClr val="ffffff"/>
                </a:highlight>
                <a:latin typeface="Calibri"/>
                <a:ea typeface="Roboto"/>
              </a:rPr>
              <a:t>Sudhir Kumar and post-doc Koichiro Tamura</a:t>
            </a:r>
            <a:endParaRPr b="0" lang="en-US" sz="2400" spc="-1" strike="noStrike">
              <a:solidFill>
                <a:srgbClr val="000000"/>
              </a:solidFill>
              <a:latin typeface="Arial"/>
            </a:endParaRPr>
          </a:p>
          <a:p>
            <a:pPr marL="216000" indent="-216000" defTabSz="457200">
              <a:lnSpc>
                <a:spcPct val="100000"/>
              </a:lnSpc>
              <a:buClr>
                <a:srgbClr val="0f1419"/>
              </a:buClr>
              <a:buFont typeface="Symbol" charset="2"/>
              <a:buChar char=""/>
              <a:tabLst>
                <a:tab algn="l" pos="0"/>
              </a:tabLst>
            </a:pPr>
            <a:r>
              <a:rPr b="0" lang="en-US" sz="2400" spc="-1" strike="noStrike">
                <a:solidFill>
                  <a:srgbClr val="202122"/>
                </a:solidFill>
                <a:highlight>
                  <a:srgbClr val="ffffff"/>
                </a:highlight>
                <a:latin typeface="Calibri"/>
                <a:ea typeface="Roboto"/>
              </a:rPr>
              <a:t>Co-founded the journal </a:t>
            </a:r>
            <a:r>
              <a:rPr b="0" i="1" lang="en-US" sz="2400" spc="-1" strike="noStrike">
                <a:solidFill>
                  <a:srgbClr val="202122"/>
                </a:solidFill>
                <a:latin typeface="Calibri"/>
                <a:ea typeface="Roboto"/>
              </a:rPr>
              <a:t>Molecular Biology and Evolution</a:t>
            </a:r>
            <a:r>
              <a:rPr b="0" lang="en-US" sz="2400" spc="-1" strike="noStrike">
                <a:solidFill>
                  <a:srgbClr val="202122"/>
                </a:solidFill>
                <a:highlight>
                  <a:srgbClr val="ffffff"/>
                </a:highlight>
                <a:latin typeface="Calibri"/>
                <a:ea typeface="Roboto"/>
              </a:rPr>
              <a:t> in 1983 and the </a:t>
            </a:r>
            <a:r>
              <a:rPr b="0" lang="en-US" sz="2400" spc="-1" strike="noStrike">
                <a:solidFill>
                  <a:srgbClr val="202122"/>
                </a:solidFill>
                <a:latin typeface="Calibri"/>
                <a:ea typeface="Roboto"/>
              </a:rPr>
              <a:t>Society for Molecular Biology and Evolution</a:t>
            </a:r>
            <a:r>
              <a:rPr b="0" lang="en-US" sz="2400" spc="-1" strike="noStrike">
                <a:solidFill>
                  <a:srgbClr val="202122"/>
                </a:solidFill>
                <a:highlight>
                  <a:srgbClr val="ffffff"/>
                </a:highlight>
                <a:latin typeface="Calibri"/>
                <a:ea typeface="Roboto"/>
              </a:rPr>
              <a:t> in 1993</a:t>
            </a:r>
            <a:endParaRPr b="0" lang="en-US" sz="2400" spc="-1" strike="noStrike">
              <a:solidFill>
                <a:srgbClr val="000000"/>
              </a:solidFill>
              <a:latin typeface="Arial"/>
            </a:endParaRPr>
          </a:p>
          <a:p>
            <a:pPr marL="216000" indent="-216000" defTabSz="457200">
              <a:lnSpc>
                <a:spcPct val="100000"/>
              </a:lnSpc>
              <a:buClr>
                <a:srgbClr val="0f1419"/>
              </a:buClr>
              <a:buFont typeface="Symbol" charset="2"/>
              <a:buChar char=""/>
              <a:tabLst>
                <a:tab algn="l" pos="0"/>
              </a:tabLst>
            </a:pPr>
            <a:r>
              <a:rPr b="0" lang="en-US" sz="2400" spc="-1" strike="noStrike">
                <a:solidFill>
                  <a:srgbClr val="202122"/>
                </a:solidFill>
                <a:latin typeface="Roboto"/>
                <a:ea typeface="Roboto"/>
              </a:rPr>
              <a:t>Invented Nei’s distance, measure of genetic divergence </a:t>
            </a:r>
            <a:endParaRPr b="0" lang="en-US" sz="2400" spc="-1" strike="noStrike">
              <a:solidFill>
                <a:srgbClr val="000000"/>
              </a:solidFill>
              <a:latin typeface="Arial"/>
            </a:endParaRPr>
          </a:p>
          <a:p>
            <a:pPr marL="216000" indent="-216000" defTabSz="457200">
              <a:lnSpc>
                <a:spcPct val="100000"/>
              </a:lnSpc>
              <a:buClr>
                <a:srgbClr val="0f1419"/>
              </a:buClr>
              <a:buFont typeface="Symbol" charset="2"/>
              <a:buChar char=""/>
              <a:tabLst>
                <a:tab algn="l" pos="0"/>
              </a:tabLst>
            </a:pPr>
            <a:r>
              <a:rPr b="0" lang="en-US" sz="2400" spc="-1" strike="noStrike">
                <a:solidFill>
                  <a:srgbClr val="202122"/>
                </a:solidFill>
                <a:latin typeface="Roboto"/>
                <a:ea typeface="Roboto"/>
              </a:rPr>
              <a:t>Advanced the theory of mutation-driven evolution</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39" dur="indefinite" restart="never" nodeType="tmRoot">
          <p:childTnLst>
            <p:seq>
              <p:cTn id="240" dur="indefinite" nodeType="mainSeq">
                <p:childTnLst>
                  <p:par>
                    <p:cTn id="241" fill="hold">
                      <p:stCondLst>
                        <p:cond delay="indefinite"/>
                      </p:stCondLst>
                      <p:childTnLst>
                        <p:par>
                          <p:cTn id="242" fill="hold">
                            <p:stCondLst>
                              <p:cond delay="0"/>
                            </p:stCondLst>
                            <p:childTnLst>
                              <p:par>
                                <p:cTn id="243" nodeType="clickEffect" fill="hold" presetClass="entr" presetID="1">
                                  <p:stCondLst>
                                    <p:cond delay="0"/>
                                  </p:stCondLst>
                                  <p:childTnLst>
                                    <p:set>
                                      <p:cBhvr>
                                        <p:cTn id="244" dur="1" fill="hold">
                                          <p:stCondLst>
                                            <p:cond delay="0"/>
                                          </p:stCondLst>
                                        </p:cTn>
                                        <p:tgtEl>
                                          <p:spTgt spid="437">
                                            <p:txEl>
                                              <p:pRg st="0" end="0"/>
                                            </p:txEl>
                                          </p:spTgt>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nodeType="clickEffect" fill="hold" presetClass="entr" presetID="1">
                                  <p:stCondLst>
                                    <p:cond delay="0"/>
                                  </p:stCondLst>
                                  <p:childTnLst>
                                    <p:set>
                                      <p:cBhvr>
                                        <p:cTn id="248" dur="1" fill="hold">
                                          <p:stCondLst>
                                            <p:cond delay="0"/>
                                          </p:stCondLst>
                                        </p:cTn>
                                        <p:tgtEl>
                                          <p:spTgt spid="437">
                                            <p:txEl>
                                              <p:pRg st="1" end="1"/>
                                            </p:txEl>
                                          </p:spTgt>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nodeType="clickEffect" fill="hold" presetClass="entr" presetID="1">
                                  <p:stCondLst>
                                    <p:cond delay="0"/>
                                  </p:stCondLst>
                                  <p:childTnLst>
                                    <p:set>
                                      <p:cBhvr>
                                        <p:cTn id="252" dur="1" fill="hold">
                                          <p:stCondLst>
                                            <p:cond delay="0"/>
                                          </p:stCondLst>
                                        </p:cTn>
                                        <p:tgtEl>
                                          <p:spTgt spid="437">
                                            <p:txEl>
                                              <p:pRg st="2" end="2"/>
                                            </p:txEl>
                                          </p:spTgt>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nodeType="clickEffect" fill="hold" presetClass="entr" presetID="1">
                                  <p:stCondLst>
                                    <p:cond delay="0"/>
                                  </p:stCondLst>
                                  <p:childTnLst>
                                    <p:set>
                                      <p:cBhvr>
                                        <p:cTn id="256" dur="1" fill="hold">
                                          <p:stCondLst>
                                            <p:cond delay="0"/>
                                          </p:stCondLst>
                                        </p:cTn>
                                        <p:tgtEl>
                                          <p:spTgt spid="437">
                                            <p:txEl>
                                              <p:pRg st="3" end="3"/>
                                            </p:txEl>
                                          </p:spTgt>
                                        </p:tgtEl>
                                        <p:attrNameLst>
                                          <p:attrName>style.visibility</p:attrName>
                                        </p:attrNameLst>
                                      </p:cBhvr>
                                      <p:to>
                                        <p:strVal val="visible"/>
                                      </p:to>
                                    </p:set>
                                  </p:childTnLst>
                                </p:cTn>
                              </p:par>
                            </p:childTnLst>
                          </p:cTn>
                        </p:par>
                      </p:childTnLst>
                    </p:cTn>
                  </p:par>
                  <p:par>
                    <p:cTn id="257" fill="hold">
                      <p:stCondLst>
                        <p:cond delay="indefinite"/>
                      </p:stCondLst>
                      <p:childTnLst>
                        <p:par>
                          <p:cTn id="258" fill="hold">
                            <p:stCondLst>
                              <p:cond delay="0"/>
                            </p:stCondLst>
                            <p:childTnLst>
                              <p:par>
                                <p:cTn id="259" nodeType="clickEffect" fill="hold" presetClass="entr" presetID="1">
                                  <p:stCondLst>
                                    <p:cond delay="0"/>
                                  </p:stCondLst>
                                  <p:childTnLst>
                                    <p:set>
                                      <p:cBhvr>
                                        <p:cTn id="260" dur="1" fill="hold">
                                          <p:stCondLst>
                                            <p:cond delay="0"/>
                                          </p:stCondLst>
                                        </p:cTn>
                                        <p:tgtEl>
                                          <p:spTgt spid="43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8" name="Google Shape;248;p29" descr=""/>
          <p:cNvPicPr/>
          <p:nvPr/>
        </p:nvPicPr>
        <p:blipFill>
          <a:blip r:embed="rId1"/>
          <a:stretch/>
        </p:blipFill>
        <p:spPr>
          <a:xfrm>
            <a:off x="152280" y="1768680"/>
            <a:ext cx="11886120" cy="3837960"/>
          </a:xfrm>
          <a:prstGeom prst="rect">
            <a:avLst/>
          </a:prstGeom>
          <a:ln w="0">
            <a:noFill/>
          </a:ln>
        </p:spPr>
      </p:pic>
      <p:sp>
        <p:nvSpPr>
          <p:cNvPr id="439" name="Title 1"/>
          <p:cNvSpPr/>
          <p:nvPr/>
        </p:nvSpPr>
        <p:spPr>
          <a:xfrm>
            <a:off x="152280" y="396360"/>
            <a:ext cx="10771560" cy="852840"/>
          </a:xfrm>
          <a:prstGeom prst="rect">
            <a:avLst/>
          </a:prstGeom>
          <a:noFill/>
          <a:ln w="0">
            <a:noFill/>
          </a:ln>
        </p:spPr>
        <p:style>
          <a:lnRef idx="0"/>
          <a:fillRef idx="0"/>
          <a:effectRef idx="0"/>
          <a:fontRef idx="minor"/>
        </p:style>
        <p:txBody>
          <a:bodyPr lIns="90000" rIns="90000" tIns="45000" bIns="45000" anchor="t">
            <a:noAutofit/>
          </a:bodyPr>
          <a:p>
            <a:pPr defTabSz="914400">
              <a:lnSpc>
                <a:spcPct val="85000"/>
              </a:lnSpc>
            </a:pPr>
            <a:r>
              <a:rPr b="0" lang="en-US" sz="4000" spc="-120" strike="noStrike">
                <a:solidFill>
                  <a:schemeClr val="accent1"/>
                </a:solidFill>
                <a:latin typeface="Calibri Light"/>
                <a:ea typeface="DejaVu Sans"/>
              </a:rPr>
              <a:t>Similar trees can have many shapes</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title"/>
          </p:nvPr>
        </p:nvSpPr>
        <p:spPr>
          <a:xfrm rot="16200000">
            <a:off x="-2354400" y="3254400"/>
            <a:ext cx="5664240" cy="35064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4800" spc="-120" strike="noStrike">
                <a:solidFill>
                  <a:schemeClr val="accent1"/>
                </a:solidFill>
                <a:latin typeface="Calibri Light"/>
              </a:rPr>
              <a:t>Today’s roadmap and tips:</a:t>
            </a:r>
            <a:endParaRPr b="0" lang="en-US" sz="4800" spc="-1" strike="noStrike">
              <a:solidFill>
                <a:srgbClr val="000000"/>
              </a:solidFill>
              <a:latin typeface="Arial"/>
            </a:endParaRPr>
          </a:p>
        </p:txBody>
      </p:sp>
      <p:sp>
        <p:nvSpPr>
          <p:cNvPr id="441" name="PlaceHolder 2"/>
          <p:cNvSpPr>
            <a:spLocks noGrp="1"/>
          </p:cNvSpPr>
          <p:nvPr>
            <p:ph/>
          </p:nvPr>
        </p:nvSpPr>
        <p:spPr>
          <a:xfrm>
            <a:off x="912600" y="-75960"/>
            <a:ext cx="11278440" cy="6971400"/>
          </a:xfrm>
          <a:prstGeom prst="rect">
            <a:avLst/>
          </a:prstGeom>
          <a:noFill/>
          <a:ln w="0">
            <a:noFill/>
          </a:ln>
        </p:spPr>
        <p:txBody>
          <a:bodyPr lIns="91440" rIns="91440" tIns="45720" bIns="45720" anchor="t">
            <a:normAutofit fontScale="62222"/>
          </a:bodyPr>
          <a:p>
            <a:pPr indent="0" defTabSz="914400">
              <a:lnSpc>
                <a:spcPct val="85000"/>
              </a:lnSpc>
              <a:spcBef>
                <a:spcPts val="1301"/>
              </a:spcBef>
              <a:buNone/>
              <a:tabLst>
                <a:tab algn="l" pos="0"/>
              </a:tabLst>
            </a:pPr>
            <a:br>
              <a:rPr sz="2130"/>
            </a:br>
            <a:r>
              <a:rPr b="0" lang="en-US" sz="3200" spc="-1" strike="noStrike">
                <a:solidFill>
                  <a:srgbClr val="f03b5e"/>
                </a:solidFill>
                <a:latin typeface="Calibri Light"/>
              </a:rPr>
              <a:t>Part 1: practicing data collection</a:t>
            </a:r>
            <a:endParaRPr b="0" lang="en-US" sz="3200" spc="-1" strike="noStrike">
              <a:solidFill>
                <a:srgbClr val="000000"/>
              </a:solidFill>
              <a:latin typeface="Arial"/>
            </a:endParaRPr>
          </a:p>
          <a:p>
            <a:pPr marL="216000" indent="-216000" defTabSz="914400">
              <a:lnSpc>
                <a:spcPct val="85000"/>
              </a:lnSpc>
              <a:spcBef>
                <a:spcPts val="1301"/>
              </a:spcBef>
              <a:buClr>
                <a:srgbClr val="000000"/>
              </a:buClr>
              <a:buSzPct val="45000"/>
              <a:buFont typeface="Wingdings" charset="2"/>
              <a:buChar char=""/>
              <a:tabLst>
                <a:tab algn="l" pos="0"/>
              </a:tabLst>
            </a:pPr>
            <a:r>
              <a:rPr b="0" lang="en-US" sz="3200" spc="-1" strike="noStrike">
                <a:solidFill>
                  <a:schemeClr val="dk1">
                    <a:lumMod val="85000"/>
                    <a:lumOff val="15000"/>
                  </a:schemeClr>
                </a:solidFill>
                <a:latin typeface="Calibri Light"/>
              </a:rPr>
              <a:t>It is easier to put the pin through the string than to wrap the string around it</a:t>
            </a:r>
            <a:endParaRPr b="0" lang="en-US" sz="3200" spc="-1" strike="noStrike">
              <a:solidFill>
                <a:srgbClr val="000000"/>
              </a:solidFill>
              <a:latin typeface="Arial"/>
            </a:endParaRPr>
          </a:p>
          <a:p>
            <a:pPr marL="216000" indent="-216000" defTabSz="914400">
              <a:lnSpc>
                <a:spcPct val="85000"/>
              </a:lnSpc>
              <a:spcBef>
                <a:spcPts val="1301"/>
              </a:spcBef>
              <a:buClr>
                <a:srgbClr val="000000"/>
              </a:buClr>
              <a:buSzPct val="45000"/>
              <a:buFont typeface="Wingdings" charset="2"/>
              <a:buChar char=""/>
              <a:tabLst>
                <a:tab algn="l" pos="0"/>
              </a:tabLst>
            </a:pPr>
            <a:r>
              <a:rPr b="0" lang="en-US" sz="3200" spc="-1" strike="noStrike">
                <a:solidFill>
                  <a:schemeClr val="dk1"/>
                </a:solidFill>
                <a:latin typeface="Calibri Light"/>
              </a:rPr>
              <a:t>½ m = 5 cm in your model</a:t>
            </a:r>
            <a:endParaRPr b="0" lang="en-US" sz="3200" spc="-1" strike="noStrike">
              <a:solidFill>
                <a:srgbClr val="000000"/>
              </a:solidFill>
              <a:latin typeface="Arial"/>
            </a:endParaRPr>
          </a:p>
          <a:p>
            <a:pPr indent="0" defTabSz="914400">
              <a:lnSpc>
                <a:spcPct val="85000"/>
              </a:lnSpc>
              <a:spcBef>
                <a:spcPts val="1301"/>
              </a:spcBef>
              <a:buNone/>
              <a:tabLst>
                <a:tab algn="l" pos="0"/>
              </a:tabLst>
            </a:pPr>
            <a:r>
              <a:rPr b="0" lang="en-US" sz="3200" spc="-1" strike="noStrike">
                <a:solidFill>
                  <a:schemeClr val="accent1"/>
                </a:solidFill>
                <a:latin typeface="Calibri Light"/>
              </a:rPr>
              <a:t>Part 2: Data Visualization</a:t>
            </a:r>
            <a:endParaRPr b="0" lang="en-US" sz="3200" spc="-1" strike="noStrike">
              <a:solidFill>
                <a:srgbClr val="000000"/>
              </a:solidFill>
              <a:latin typeface="Arial"/>
            </a:endParaRPr>
          </a:p>
          <a:p>
            <a:pPr marL="216000" indent="-216000" defTabSz="914400">
              <a:lnSpc>
                <a:spcPct val="85000"/>
              </a:lnSpc>
              <a:spcBef>
                <a:spcPts val="1301"/>
              </a:spcBef>
              <a:buClr>
                <a:srgbClr val="000000"/>
              </a:buClr>
              <a:buSzPct val="45000"/>
              <a:buFont typeface="Wingdings" charset="2"/>
              <a:buChar char=""/>
              <a:tabLst>
                <a:tab algn="l" pos="0"/>
              </a:tabLst>
            </a:pPr>
            <a:r>
              <a:rPr b="0" lang="en-US" sz="3200" spc="-1" strike="noStrike">
                <a:solidFill>
                  <a:srgbClr val="000000"/>
                </a:solidFill>
                <a:latin typeface="Calibri Light"/>
              </a:rPr>
              <a:t>Open Rstudio early to avoid overloading the server</a:t>
            </a:r>
            <a:endParaRPr b="0" lang="en-US" sz="3200" spc="-1" strike="noStrike">
              <a:solidFill>
                <a:srgbClr val="000000"/>
              </a:solidFill>
              <a:latin typeface="Arial"/>
            </a:endParaRPr>
          </a:p>
          <a:p>
            <a:pPr marL="216000" indent="-216000" defTabSz="914400">
              <a:lnSpc>
                <a:spcPct val="85000"/>
              </a:lnSpc>
              <a:spcBef>
                <a:spcPts val="1301"/>
              </a:spcBef>
              <a:buClr>
                <a:srgbClr val="000000"/>
              </a:buClr>
              <a:buSzPct val="45000"/>
              <a:buFont typeface="Wingdings" charset="2"/>
              <a:buChar char=""/>
              <a:tabLst>
                <a:tab algn="l" pos="0"/>
              </a:tabLst>
            </a:pPr>
            <a:r>
              <a:rPr b="0" lang="en-US" sz="3200" spc="-1" strike="noStrike">
                <a:solidFill>
                  <a:srgbClr val="000000"/>
                </a:solidFill>
                <a:latin typeface="Calibri Light"/>
              </a:rPr>
              <a:t>Don’t add the ‘&gt;’ to your commands, this is there just to indicate that that is code! This is a standard.</a:t>
            </a:r>
            <a:endParaRPr b="0" lang="en-US" sz="3200" spc="-1" strike="noStrike">
              <a:solidFill>
                <a:srgbClr val="000000"/>
              </a:solidFill>
              <a:latin typeface="Arial"/>
            </a:endParaRPr>
          </a:p>
          <a:p>
            <a:pPr indent="0" defTabSz="914400">
              <a:lnSpc>
                <a:spcPct val="85000"/>
              </a:lnSpc>
              <a:spcBef>
                <a:spcPts val="1301"/>
              </a:spcBef>
              <a:buNone/>
              <a:tabLst>
                <a:tab algn="l" pos="0"/>
              </a:tabLst>
            </a:pPr>
            <a:r>
              <a:rPr b="0" lang="en-US" sz="3200" spc="-1" strike="noStrike">
                <a:solidFill>
                  <a:schemeClr val="accent1"/>
                </a:solidFill>
                <a:latin typeface="Calibri Light"/>
              </a:rPr>
              <a:t>Part 3: human evolution and disease susceptibility </a:t>
            </a:r>
            <a:endParaRPr b="0" lang="en-US" sz="3200" spc="-1" strike="noStrike">
              <a:solidFill>
                <a:srgbClr val="000000"/>
              </a:solidFill>
              <a:latin typeface="Arial"/>
            </a:endParaRPr>
          </a:p>
          <a:p>
            <a:pPr marL="91440" indent="-91440" defTabSz="914400">
              <a:lnSpc>
                <a:spcPct val="85000"/>
              </a:lnSpc>
              <a:spcBef>
                <a:spcPts val="1301"/>
              </a:spcBef>
              <a:buClr>
                <a:srgbClr val="262626"/>
              </a:buClr>
              <a:buFont typeface="Arial"/>
              <a:buChar char="•"/>
              <a:tabLst>
                <a:tab algn="l" pos="0"/>
              </a:tabLst>
            </a:pPr>
            <a:r>
              <a:rPr b="0" lang="en-US" sz="3200" spc="-1" strike="noStrike">
                <a:solidFill>
                  <a:schemeClr val="dk1">
                    <a:lumMod val="85000"/>
                    <a:lumOff val="15000"/>
                  </a:schemeClr>
                </a:solidFill>
                <a:latin typeface="Calibri Light"/>
              </a:rPr>
              <a:t>I suggest copying the data into excel and using the </a:t>
            </a:r>
            <a:r>
              <a:rPr b="0" lang="en-US" sz="3200" spc="-1" strike="noStrike">
                <a:solidFill>
                  <a:schemeClr val="dk1">
                    <a:lumMod val="85000"/>
                    <a:lumOff val="15000"/>
                  </a:schemeClr>
                </a:solidFill>
                <a:latin typeface="Courier New"/>
              </a:rPr>
              <a:t>min() </a:t>
            </a:r>
            <a:r>
              <a:rPr b="0" lang="en-US" sz="3200" spc="-1" strike="noStrike">
                <a:solidFill>
                  <a:schemeClr val="dk1">
                    <a:lumMod val="85000"/>
                    <a:lumOff val="15000"/>
                  </a:schemeClr>
                </a:solidFill>
                <a:latin typeface="Calibri Light"/>
              </a:rPr>
              <a:t>and </a:t>
            </a:r>
            <a:r>
              <a:rPr b="0" lang="en-US" sz="3200" spc="-1" strike="noStrike">
                <a:solidFill>
                  <a:schemeClr val="dk1">
                    <a:lumMod val="85000"/>
                    <a:lumOff val="15000"/>
                  </a:schemeClr>
                </a:solidFill>
                <a:latin typeface="Courier New"/>
              </a:rPr>
              <a:t>max() </a:t>
            </a:r>
            <a:r>
              <a:rPr b="0" lang="en-US" sz="3200" spc="-1" strike="noStrike">
                <a:solidFill>
                  <a:schemeClr val="dk1">
                    <a:lumMod val="85000"/>
                    <a:lumOff val="15000"/>
                  </a:schemeClr>
                </a:solidFill>
                <a:latin typeface="Calibri Light"/>
              </a:rPr>
              <a:t>function on the groups to find the different values.  </a:t>
            </a:r>
            <a:endParaRPr b="0" lang="en-US" sz="3200" spc="-1" strike="noStrike">
              <a:solidFill>
                <a:srgbClr val="000000"/>
              </a:solidFill>
              <a:latin typeface="Arial"/>
            </a:endParaRPr>
          </a:p>
          <a:p>
            <a:pPr marL="91440" indent="-91440" defTabSz="914400">
              <a:lnSpc>
                <a:spcPct val="85000"/>
              </a:lnSpc>
              <a:spcBef>
                <a:spcPts val="1301"/>
              </a:spcBef>
              <a:buClr>
                <a:srgbClr val="262626"/>
              </a:buClr>
              <a:buFont typeface="Arial"/>
              <a:buChar char="•"/>
              <a:tabLst>
                <a:tab algn="l" pos="0"/>
              </a:tabLst>
            </a:pPr>
            <a:r>
              <a:rPr b="0" lang="en-US" sz="3200" spc="-1" strike="noStrike">
                <a:solidFill>
                  <a:schemeClr val="dk1">
                    <a:lumMod val="85000"/>
                    <a:lumOff val="15000"/>
                  </a:schemeClr>
                </a:solidFill>
                <a:latin typeface="Calibri Light"/>
              </a:rPr>
              <a:t>d: </a:t>
            </a:r>
            <a:r>
              <a:rPr b="0" i="1" lang="en-US" sz="3200" spc="-1" strike="noStrike">
                <a:solidFill>
                  <a:schemeClr val="dk1">
                    <a:lumMod val="85000"/>
                    <a:lumOff val="15000"/>
                  </a:schemeClr>
                </a:solidFill>
                <a:latin typeface="Calibri Light"/>
              </a:rPr>
              <a:t>hint: think about the size of the continents and amount of time humans have lived there</a:t>
            </a:r>
            <a:endParaRPr b="0" lang="en-US" sz="3200" spc="-1" strike="noStrike">
              <a:solidFill>
                <a:srgbClr val="000000"/>
              </a:solidFill>
              <a:latin typeface="Arial"/>
            </a:endParaRPr>
          </a:p>
          <a:p>
            <a:pPr marL="91440" indent="-91440" defTabSz="914400">
              <a:lnSpc>
                <a:spcPct val="85000"/>
              </a:lnSpc>
              <a:spcBef>
                <a:spcPts val="1301"/>
              </a:spcBef>
              <a:buClr>
                <a:srgbClr val="000000"/>
              </a:buClr>
              <a:buFont typeface="Arial"/>
              <a:buChar char="•"/>
              <a:tabLst>
                <a:tab algn="l" pos="0"/>
              </a:tabLst>
            </a:pPr>
            <a:r>
              <a:rPr b="0" lang="en-US" sz="3200" spc="-1" strike="noStrike">
                <a:solidFill>
                  <a:schemeClr val="dk1"/>
                </a:solidFill>
                <a:latin typeface="Calibri Light"/>
              </a:rPr>
              <a:t>2c: Make sure to select “Maximum PARSIMONY”</a:t>
            </a:r>
            <a:endParaRPr b="0" lang="en-US" sz="3200" spc="-1" strike="noStrike">
              <a:solidFill>
                <a:srgbClr val="000000"/>
              </a:solidFill>
              <a:latin typeface="Arial"/>
            </a:endParaRPr>
          </a:p>
          <a:p>
            <a:pPr indent="0" defTabSz="914400">
              <a:lnSpc>
                <a:spcPct val="85000"/>
              </a:lnSpc>
              <a:spcBef>
                <a:spcPts val="1301"/>
              </a:spcBef>
              <a:buNone/>
              <a:tabLst>
                <a:tab algn="l" pos="0"/>
              </a:tabLst>
            </a:pPr>
            <a:r>
              <a:rPr b="0" lang="en-US" sz="3200" spc="-1" strike="noStrike">
                <a:solidFill>
                  <a:schemeClr val="accent1"/>
                </a:solidFill>
                <a:latin typeface="Calibri Light"/>
              </a:rPr>
              <a:t>Clean Up </a:t>
            </a:r>
            <a:endParaRPr b="0" lang="en-US" sz="3200" spc="-1" strike="noStrike">
              <a:solidFill>
                <a:srgbClr val="000000"/>
              </a:solidFill>
              <a:latin typeface="Arial"/>
            </a:endParaRPr>
          </a:p>
          <a:p>
            <a:pPr marL="91440" indent="-91440" defTabSz="914400">
              <a:lnSpc>
                <a:spcPct val="85000"/>
              </a:lnSpc>
              <a:spcBef>
                <a:spcPts val="1301"/>
              </a:spcBef>
              <a:buClr>
                <a:srgbClr val="000000"/>
              </a:buClr>
              <a:buFont typeface="Arial"/>
              <a:buChar char="•"/>
              <a:tabLst>
                <a:tab algn="l" pos="0"/>
              </a:tabLst>
            </a:pPr>
            <a:r>
              <a:rPr b="0" lang="en-US" sz="3200" spc="-1" strike="noStrike">
                <a:solidFill>
                  <a:schemeClr val="dk1"/>
                </a:solidFill>
                <a:latin typeface="Calibri Light"/>
              </a:rPr>
              <a:t>Log out of computers </a:t>
            </a:r>
            <a:endParaRPr b="0" lang="en-US" sz="3200" spc="-1" strike="noStrike">
              <a:solidFill>
                <a:srgbClr val="000000"/>
              </a:solidFill>
              <a:latin typeface="Arial"/>
            </a:endParaRPr>
          </a:p>
          <a:p>
            <a:pPr marL="91440" indent="-91440" defTabSz="914400">
              <a:lnSpc>
                <a:spcPct val="85000"/>
              </a:lnSpc>
              <a:spcBef>
                <a:spcPts val="1301"/>
              </a:spcBef>
              <a:buClr>
                <a:srgbClr val="000000"/>
              </a:buClr>
              <a:buFont typeface="Arial"/>
              <a:buChar char="•"/>
              <a:tabLst>
                <a:tab algn="l" pos="0"/>
              </a:tabLst>
            </a:pPr>
            <a:r>
              <a:rPr b="0" lang="en-US" sz="3200" spc="-1" strike="noStrike">
                <a:solidFill>
                  <a:schemeClr val="dk1"/>
                </a:solidFill>
                <a:latin typeface="Calibri Light"/>
              </a:rPr>
              <a:t>Put all pieces of models back in the bag</a:t>
            </a:r>
            <a:endParaRPr b="0" lang="en-US" sz="3200" spc="-1" strike="noStrike">
              <a:solidFill>
                <a:srgbClr val="000000"/>
              </a:solidFill>
              <a:latin typeface="Arial"/>
            </a:endParaRPr>
          </a:p>
          <a:p>
            <a:pPr marL="91440" indent="-91440" defTabSz="914400">
              <a:lnSpc>
                <a:spcPct val="85000"/>
              </a:lnSpc>
              <a:spcBef>
                <a:spcPts val="1301"/>
              </a:spcBef>
              <a:buClr>
                <a:srgbClr val="000000"/>
              </a:buClr>
              <a:buFont typeface="Arial"/>
              <a:buChar char="•"/>
              <a:tabLst>
                <a:tab algn="l" pos="0"/>
              </a:tabLst>
            </a:pPr>
            <a:r>
              <a:rPr b="0" lang="en-US" sz="3200" spc="-1" strike="noStrike">
                <a:solidFill>
                  <a:schemeClr val="dk1"/>
                </a:solidFill>
                <a:latin typeface="Calibri Light"/>
              </a:rPr>
              <a:t>Organize trays </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0" lang="en-US" sz="4000" spc="-1" strike="noStrike">
                <a:solidFill>
                  <a:schemeClr val="dk1"/>
                </a:solidFill>
                <a:latin typeface="Calibri Light"/>
              </a:rPr>
              <a:t>Individual Scientific Reading Assignment</a:t>
            </a:r>
            <a:br>
              <a:rPr sz="4000"/>
            </a:br>
            <a:r>
              <a:rPr b="0" lang="en-US" sz="4000" spc="-1" strike="noStrike">
                <a:solidFill>
                  <a:schemeClr val="dk1"/>
                </a:solidFill>
                <a:latin typeface="Calibri Light"/>
              </a:rPr>
              <a:t>Due Week 4 (10 pts)</a:t>
            </a:r>
            <a:endParaRPr b="0" lang="en-US" sz="4000" spc="-1" strike="noStrike">
              <a:solidFill>
                <a:srgbClr val="000000"/>
              </a:solidFill>
              <a:latin typeface="Arial"/>
            </a:endParaRPr>
          </a:p>
        </p:txBody>
      </p:sp>
      <p:sp>
        <p:nvSpPr>
          <p:cNvPr id="225" name="PlaceHolder 2"/>
          <p:cNvSpPr>
            <a:spLocks noGrp="1"/>
          </p:cNvSpPr>
          <p:nvPr>
            <p:ph/>
          </p:nvPr>
        </p:nvSpPr>
        <p:spPr>
          <a:xfrm>
            <a:off x="838080" y="1825560"/>
            <a:ext cx="5180400" cy="4350240"/>
          </a:xfrm>
          <a:prstGeom prst="rect">
            <a:avLst/>
          </a:prstGeom>
          <a:noFill/>
          <a:ln w="0">
            <a:noFill/>
          </a:ln>
        </p:spPr>
        <p:txBody>
          <a:bodyPr lIns="91440" rIns="91440" tIns="45720" bIns="45720" anchor="t">
            <a:normAutofit fontScale="96666" lnSpcReduction="10000"/>
          </a:bodyPr>
          <a:p>
            <a:pPr indent="0" defTabSz="914400">
              <a:lnSpc>
                <a:spcPct val="90000"/>
              </a:lnSpc>
              <a:spcBef>
                <a:spcPts val="1001"/>
              </a:spcBef>
              <a:buNone/>
              <a:tabLst>
                <a:tab algn="l" pos="0"/>
              </a:tabLst>
            </a:pPr>
            <a:r>
              <a:rPr b="0" lang="en-US" sz="2800" spc="-1" strike="noStrike">
                <a:solidFill>
                  <a:schemeClr val="dk1"/>
                </a:solidFill>
                <a:latin typeface="Calibri"/>
              </a:rPr>
              <a:t>Learning Outcomes:</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Calibri"/>
              </a:rPr>
              <a:t>Read and summarize the important components of a scientific article in a peer-reviewed journal. </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Calibri"/>
              </a:rPr>
              <a:t>Delineate the parts of a scientific article. </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Calibri"/>
              </a:rPr>
              <a:t>Explain how we use data in science. </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Calibri"/>
              </a:rPr>
              <a:t>Find and cite a scientific article according to disciplinary norms.</a:t>
            </a:r>
            <a:endParaRPr b="0" lang="en-US" sz="28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p:txBody>
      </p:sp>
      <p:sp>
        <p:nvSpPr>
          <p:cNvPr id="226" name="PlaceHolder 3"/>
          <p:cNvSpPr>
            <a:spLocks noGrp="1"/>
          </p:cNvSpPr>
          <p:nvPr>
            <p:ph/>
          </p:nvPr>
        </p:nvSpPr>
        <p:spPr>
          <a:xfrm>
            <a:off x="6172200" y="1825560"/>
            <a:ext cx="5180400" cy="4350240"/>
          </a:xfrm>
          <a:prstGeom prst="rect">
            <a:avLst/>
          </a:prstGeom>
          <a:noFill/>
          <a:ln w="0">
            <a:noFill/>
          </a:ln>
        </p:spPr>
        <p:txBody>
          <a:bodyPr lIns="91440" rIns="91440" tIns="45720" bIns="45720" anchor="t">
            <a:normAutofit fontScale="77777"/>
          </a:bodyPr>
          <a:p>
            <a:pPr indent="0" defTabSz="914400">
              <a:lnSpc>
                <a:spcPct val="90000"/>
              </a:lnSpc>
              <a:spcBef>
                <a:spcPts val="1001"/>
              </a:spcBef>
              <a:buNone/>
              <a:tabLst>
                <a:tab algn="l" pos="0"/>
              </a:tabLst>
            </a:pPr>
            <a:r>
              <a:rPr b="0" lang="en-US" sz="2800" spc="-1" strike="noStrike">
                <a:solidFill>
                  <a:schemeClr val="dk1"/>
                </a:solidFill>
                <a:latin typeface="Calibri"/>
              </a:rPr>
              <a:t>General Instructions: </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Calibri"/>
              </a:rPr>
              <a:t>Read “How to Read and Understand a Scientific Paper” article on Assignment instructions </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1" lang="en-US" sz="2800" spc="-1" strike="noStrike">
                <a:solidFill>
                  <a:schemeClr val="dk1"/>
                </a:solidFill>
                <a:latin typeface="Calibri"/>
              </a:rPr>
              <a:t>Choose an article </a:t>
            </a:r>
            <a:r>
              <a:rPr b="0" lang="en-US" sz="2800" spc="-1" strike="noStrike">
                <a:solidFill>
                  <a:schemeClr val="dk1"/>
                </a:solidFill>
                <a:latin typeface="Calibri"/>
              </a:rPr>
              <a:t>from the provided list on Canvas </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1" lang="en-US" sz="2800" spc="-1" strike="noStrike">
                <a:solidFill>
                  <a:schemeClr val="dk1"/>
                </a:solidFill>
                <a:latin typeface="Calibri"/>
              </a:rPr>
              <a:t>Read the paper</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1" lang="en-US" sz="2800" spc="-1" strike="noStrike">
                <a:solidFill>
                  <a:schemeClr val="dk1"/>
                </a:solidFill>
                <a:latin typeface="Calibri"/>
              </a:rPr>
              <a:t>Answer the reading questions </a:t>
            </a:r>
            <a:r>
              <a:rPr b="0" lang="en-US" sz="2800" spc="-1" strike="noStrike">
                <a:solidFill>
                  <a:schemeClr val="dk1"/>
                </a:solidFill>
                <a:latin typeface="Calibri"/>
              </a:rPr>
              <a:t>(on Canvas) </a:t>
            </a:r>
            <a:endParaRPr b="0" lang="en-US" sz="2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tabLst>
                <a:tab algn="l" pos="0"/>
              </a:tabLst>
            </a:pPr>
            <a:r>
              <a:rPr b="0" lang="en-US" sz="2400" spc="-1" strike="noStrike">
                <a:solidFill>
                  <a:schemeClr val="dk1"/>
                </a:solidFill>
                <a:latin typeface="Calibri"/>
              </a:rPr>
              <a:t>You can just number your responses matching the number of the question. </a:t>
            </a:r>
            <a:endParaRPr b="0" lang="en-US" sz="24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800" spc="-1" strike="noStrike">
                <a:solidFill>
                  <a:schemeClr val="dk1"/>
                </a:solidFill>
                <a:latin typeface="Calibri"/>
              </a:rPr>
              <a:t>Check your work using assignment rubric </a:t>
            </a:r>
            <a:endParaRPr b="0" lang="en-US" sz="28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87" dur="indefinite" restart="never" nodeType="tmRoot">
          <p:childTnLst>
            <p:seq>
              <p:cTn id="88" dur="indefinite" nodeType="mainSeq">
                <p:childTnLst>
                  <p:par>
                    <p:cTn id="89" fill="hold">
                      <p:stCondLst>
                        <p:cond delay="indefinite"/>
                      </p:stCondLst>
                      <p:childTnLst>
                        <p:par>
                          <p:cTn id="90" fill="hold">
                            <p:stCondLst>
                              <p:cond delay="0"/>
                            </p:stCondLst>
                            <p:childTnLst>
                              <p:par>
                                <p:cTn id="91" nodeType="clickEffect" fill="hold" presetClass="entr" presetID="1">
                                  <p:stCondLst>
                                    <p:cond delay="0"/>
                                  </p:stCondLst>
                                  <p:childTnLst>
                                    <p:set>
                                      <p:cBhvr>
                                        <p:cTn id="92" dur="1" fill="hold">
                                          <p:stCondLst>
                                            <p:cond delay="0"/>
                                          </p:stCondLst>
                                        </p:cTn>
                                        <p:tgtEl>
                                          <p:spTgt spid="225">
                                            <p:txEl>
                                              <p:pRg st="0" end="0"/>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nodeType="clickEffect" fill="hold" presetClass="entr" presetID="1">
                                  <p:stCondLst>
                                    <p:cond delay="0"/>
                                  </p:stCondLst>
                                  <p:childTnLst>
                                    <p:set>
                                      <p:cBhvr>
                                        <p:cTn id="96" dur="1" fill="hold">
                                          <p:stCondLst>
                                            <p:cond delay="0"/>
                                          </p:stCondLst>
                                        </p:cTn>
                                        <p:tgtEl>
                                          <p:spTgt spid="225">
                                            <p:txEl>
                                              <p:pRg st="1" end="1"/>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225">
                                            <p:txEl>
                                              <p:pRg st="2" end="2"/>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1">
                                  <p:stCondLst>
                                    <p:cond delay="0"/>
                                  </p:stCondLst>
                                  <p:childTnLst>
                                    <p:set>
                                      <p:cBhvr>
                                        <p:cTn id="104" dur="1" fill="hold">
                                          <p:stCondLst>
                                            <p:cond delay="0"/>
                                          </p:stCondLst>
                                        </p:cTn>
                                        <p:tgtEl>
                                          <p:spTgt spid="225">
                                            <p:txEl>
                                              <p:pRg st="3" end="3"/>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1">
                                  <p:stCondLst>
                                    <p:cond delay="0"/>
                                  </p:stCondLst>
                                  <p:childTnLst>
                                    <p:set>
                                      <p:cBhvr>
                                        <p:cTn id="108" dur="1" fill="hold">
                                          <p:stCondLst>
                                            <p:cond delay="0"/>
                                          </p:stCondLst>
                                        </p:cTn>
                                        <p:tgtEl>
                                          <p:spTgt spid="225">
                                            <p:txEl>
                                              <p:pRg st="4" end="4"/>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nodeType="clickEffect" fill="hold" presetClass="entr" presetID="1">
                                  <p:stCondLst>
                                    <p:cond delay="0"/>
                                  </p:stCondLst>
                                  <p:childTnLst>
                                    <p:set>
                                      <p:cBhvr>
                                        <p:cTn id="112" dur="1" fill="hold">
                                          <p:stCondLst>
                                            <p:cond delay="0"/>
                                          </p:stCondLst>
                                        </p:cTn>
                                        <p:tgtEl>
                                          <p:spTgt spid="226">
                                            <p:txEl>
                                              <p:pRg st="0" end="0"/>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
                                  <p:stCondLst>
                                    <p:cond delay="0"/>
                                  </p:stCondLst>
                                  <p:childTnLst>
                                    <p:set>
                                      <p:cBhvr>
                                        <p:cTn id="116" dur="1" fill="hold">
                                          <p:stCondLst>
                                            <p:cond delay="0"/>
                                          </p:stCondLst>
                                        </p:cTn>
                                        <p:tgtEl>
                                          <p:spTgt spid="226">
                                            <p:txEl>
                                              <p:pRg st="1" end="1"/>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226">
                                            <p:txEl>
                                              <p:pRg st="2" end="2"/>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
                                  <p:stCondLst>
                                    <p:cond delay="0"/>
                                  </p:stCondLst>
                                  <p:childTnLst>
                                    <p:set>
                                      <p:cBhvr>
                                        <p:cTn id="124" dur="1" fill="hold">
                                          <p:stCondLst>
                                            <p:cond delay="0"/>
                                          </p:stCondLst>
                                        </p:cTn>
                                        <p:tgtEl>
                                          <p:spTgt spid="226">
                                            <p:txEl>
                                              <p:pRg st="3" end="3"/>
                                            </p:tx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nodeType="clickEffect" fill="hold" presetClass="entr" presetID="1">
                                  <p:stCondLst>
                                    <p:cond delay="0"/>
                                  </p:stCondLst>
                                  <p:childTnLst>
                                    <p:set>
                                      <p:cBhvr>
                                        <p:cTn id="128" dur="1" fill="hold">
                                          <p:stCondLst>
                                            <p:cond delay="0"/>
                                          </p:stCondLst>
                                        </p:cTn>
                                        <p:tgtEl>
                                          <p:spTgt spid="226">
                                            <p:txEl>
                                              <p:pRg st="4" end="4"/>
                                            </p:txEl>
                                          </p:spTgt>
                                        </p:tgtEl>
                                        <p:attrNameLst>
                                          <p:attrName>style.visibility</p:attrName>
                                        </p:attrNameLst>
                                      </p:cBhvr>
                                      <p:to>
                                        <p:strVal val="visible"/>
                                      </p:to>
                                    </p:set>
                                  </p:childTnLst>
                                </p:cTn>
                              </p:par>
                              <p:par>
                                <p:cTn id="129" nodeType="withEffect" fill="hold" presetClass="entr" presetID="1">
                                  <p:stCondLst>
                                    <p:cond delay="0"/>
                                  </p:stCondLst>
                                  <p:childTnLst>
                                    <p:set>
                                      <p:cBhvr>
                                        <p:cTn id="130" dur="1" fill="hold">
                                          <p:stCondLst>
                                            <p:cond delay="0"/>
                                          </p:stCondLst>
                                        </p:cTn>
                                        <p:tgtEl>
                                          <p:spTgt spid="226">
                                            <p:txEl>
                                              <p:pRg st="5" end="5"/>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nodeType="clickEffect" fill="hold" presetClass="entr" presetID="1">
                                  <p:stCondLst>
                                    <p:cond delay="0"/>
                                  </p:stCondLst>
                                  <p:childTnLst>
                                    <p:set>
                                      <p:cBhvr>
                                        <p:cTn id="134" dur="1" fill="hold">
                                          <p:stCondLst>
                                            <p:cond delay="0"/>
                                          </p:stCondLst>
                                        </p:cTn>
                                        <p:tgtEl>
                                          <p:spTgt spid="226">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714240" y="2623680"/>
            <a:ext cx="10771560" cy="165708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800" spc="-120" strike="noStrike">
                <a:solidFill>
                  <a:schemeClr val="accent1"/>
                </a:solidFill>
                <a:latin typeface="Calibri Light"/>
              </a:rPr>
              <a:t>Questions?</a:t>
            </a:r>
            <a:endParaRPr b="0" lang="en-US" sz="4800" spc="-1" strike="noStrike">
              <a:solidFill>
                <a:srgbClr val="000000"/>
              </a:solidFill>
              <a:latin typeface="Arial"/>
            </a:endParaRPr>
          </a:p>
        </p:txBody>
      </p:sp>
      <p:pic>
        <p:nvPicPr>
          <p:cNvPr id="228" name="Picture 3" descr="A monkey with a moon in the background&#10;&#10;Description automatically generated with medium confidence"/>
          <p:cNvPicPr/>
          <p:nvPr/>
        </p:nvPicPr>
        <p:blipFill>
          <a:blip r:embed="rId1"/>
          <a:srcRect l="0" t="8956" r="0" b="0"/>
          <a:stretch/>
        </p:blipFill>
        <p:spPr>
          <a:xfrm>
            <a:off x="7172280" y="681840"/>
            <a:ext cx="3558960" cy="54932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676440" y="223560"/>
            <a:ext cx="10771560" cy="11556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pc="-1" strike="noStrike">
                <a:solidFill>
                  <a:schemeClr val="dk1"/>
                </a:solidFill>
                <a:latin typeface="Calibri Light"/>
              </a:rPr>
              <a:t>Today’s Learning Outcomes  </a:t>
            </a:r>
            <a:endParaRPr b="0" lang="en-US" sz="4400" spc="-1" strike="noStrike">
              <a:solidFill>
                <a:srgbClr val="000000"/>
              </a:solidFill>
              <a:latin typeface="Arial"/>
            </a:endParaRPr>
          </a:p>
        </p:txBody>
      </p:sp>
      <p:sp>
        <p:nvSpPr>
          <p:cNvPr id="230" name="PlaceHolder 2"/>
          <p:cNvSpPr>
            <a:spLocks noGrp="1"/>
          </p:cNvSpPr>
          <p:nvPr>
            <p:ph/>
          </p:nvPr>
        </p:nvSpPr>
        <p:spPr>
          <a:xfrm>
            <a:off x="676800" y="1380240"/>
            <a:ext cx="10752480" cy="4795200"/>
          </a:xfrm>
          <a:prstGeom prst="rect">
            <a:avLst/>
          </a:prstGeom>
          <a:noFill/>
          <a:ln w="0">
            <a:noFill/>
          </a:ln>
        </p:spPr>
        <p:txBody>
          <a:bodyPr lIns="91440" rIns="91440" tIns="45720" bIns="45720" anchor="t">
            <a:normAutofit fontScale="87222" lnSpcReduction="10000"/>
          </a:bodyPr>
          <a:p>
            <a:pPr marL="514440" indent="-514440" defTabSz="914400">
              <a:lnSpc>
                <a:spcPct val="90000"/>
              </a:lnSpc>
              <a:spcBef>
                <a:spcPts val="1001"/>
              </a:spcBef>
              <a:buClr>
                <a:srgbClr val="000000"/>
              </a:buClr>
              <a:buFont typeface="OpenSymbol"/>
              <a:buAutoNum type="arabicPeriod"/>
            </a:pPr>
            <a:r>
              <a:rPr b="0" lang="en-US" sz="3200" spc="-1" strike="noStrike">
                <a:solidFill>
                  <a:schemeClr val="dk1"/>
                </a:solidFill>
                <a:latin typeface="Calibri"/>
              </a:rPr>
              <a:t>Use DNA sequences to determine the relative similarity between individuals with different genomes. </a:t>
            </a:r>
            <a:endParaRPr b="0" lang="en-US" sz="3200" spc="-1" strike="noStrike">
              <a:solidFill>
                <a:srgbClr val="000000"/>
              </a:solidFill>
              <a:latin typeface="Arial"/>
            </a:endParaRPr>
          </a:p>
          <a:p>
            <a:pPr marL="514440" indent="-514440" defTabSz="914400">
              <a:lnSpc>
                <a:spcPct val="90000"/>
              </a:lnSpc>
              <a:spcBef>
                <a:spcPts val="1001"/>
              </a:spcBef>
              <a:buClr>
                <a:srgbClr val="000000"/>
              </a:buClr>
              <a:buFont typeface="OpenSymbol"/>
              <a:buAutoNum type="arabicPeriod"/>
            </a:pPr>
            <a:r>
              <a:rPr b="0" lang="en-US" sz="3200" spc="-1" strike="noStrike">
                <a:solidFill>
                  <a:schemeClr val="dk1"/>
                </a:solidFill>
                <a:latin typeface="Calibri"/>
              </a:rPr>
              <a:t>Apply the concept of natural selection to human evolution. </a:t>
            </a:r>
            <a:endParaRPr b="0" lang="en-US" sz="3200" spc="-1" strike="noStrike">
              <a:solidFill>
                <a:srgbClr val="000000"/>
              </a:solidFill>
              <a:latin typeface="Arial"/>
            </a:endParaRPr>
          </a:p>
          <a:p>
            <a:pPr marL="514440" indent="-514440" defTabSz="914400">
              <a:lnSpc>
                <a:spcPct val="90000"/>
              </a:lnSpc>
              <a:spcBef>
                <a:spcPts val="1001"/>
              </a:spcBef>
              <a:buClr>
                <a:srgbClr val="000000"/>
              </a:buClr>
              <a:buFont typeface="OpenSymbol"/>
              <a:buAutoNum type="arabicPeriod"/>
            </a:pPr>
            <a:r>
              <a:rPr b="0" lang="en-US" sz="3200" spc="-1" strike="noStrike">
                <a:solidFill>
                  <a:schemeClr val="dk1"/>
                </a:solidFill>
                <a:latin typeface="Calibri"/>
              </a:rPr>
              <a:t>Apply the process of science through hypothesis development, experimentation, and analysis of results. </a:t>
            </a:r>
            <a:endParaRPr b="0" lang="en-US" sz="3200" spc="-1" strike="noStrike">
              <a:solidFill>
                <a:srgbClr val="000000"/>
              </a:solidFill>
              <a:latin typeface="Arial"/>
            </a:endParaRPr>
          </a:p>
          <a:p>
            <a:pPr marL="514440" indent="-514440" defTabSz="914400">
              <a:lnSpc>
                <a:spcPct val="90000"/>
              </a:lnSpc>
              <a:spcBef>
                <a:spcPts val="1001"/>
              </a:spcBef>
              <a:buClr>
                <a:srgbClr val="000000"/>
              </a:buClr>
              <a:buFont typeface="OpenSymbol"/>
              <a:buAutoNum type="arabicPeriod"/>
            </a:pPr>
            <a:r>
              <a:rPr b="0" lang="en-US" sz="3200" spc="-1" strike="noStrike">
                <a:solidFill>
                  <a:schemeClr val="dk1"/>
                </a:solidFill>
                <a:latin typeface="Calibri"/>
              </a:rPr>
              <a:t>Practice sampling protocol and entering data into a data sheet. </a:t>
            </a:r>
            <a:endParaRPr b="0" lang="en-US" sz="3200" spc="-1" strike="noStrike">
              <a:solidFill>
                <a:srgbClr val="000000"/>
              </a:solidFill>
              <a:latin typeface="Arial"/>
            </a:endParaRPr>
          </a:p>
          <a:p>
            <a:pPr marL="514440" indent="-514440" defTabSz="914400">
              <a:lnSpc>
                <a:spcPct val="90000"/>
              </a:lnSpc>
              <a:spcBef>
                <a:spcPts val="1001"/>
              </a:spcBef>
              <a:buClr>
                <a:srgbClr val="000000"/>
              </a:buClr>
              <a:buFont typeface="OpenSymbol"/>
              <a:buAutoNum type="arabicPeriod"/>
            </a:pPr>
            <a:r>
              <a:rPr b="0" lang="en-US" sz="3200" spc="-1" strike="noStrike">
                <a:solidFill>
                  <a:schemeClr val="dk1"/>
                </a:solidFill>
                <a:latin typeface="Calibri"/>
              </a:rPr>
              <a:t>Describe the difference between recording data and creating a database. </a:t>
            </a:r>
            <a:endParaRPr b="0" lang="en-US" sz="3200" spc="-1" strike="noStrike">
              <a:solidFill>
                <a:srgbClr val="000000"/>
              </a:solidFill>
              <a:latin typeface="Arial"/>
            </a:endParaRPr>
          </a:p>
          <a:p>
            <a:pPr marL="514440" indent="-514440" defTabSz="914400">
              <a:lnSpc>
                <a:spcPct val="90000"/>
              </a:lnSpc>
              <a:spcBef>
                <a:spcPts val="1001"/>
              </a:spcBef>
              <a:buClr>
                <a:srgbClr val="000000"/>
              </a:buClr>
              <a:buFont typeface="OpenSymbol"/>
              <a:buAutoNum type="arabicPeriod"/>
            </a:pPr>
            <a:r>
              <a:rPr b="0" lang="en-US" sz="3200" spc="-1" strike="noStrike">
                <a:solidFill>
                  <a:schemeClr val="dk1"/>
                </a:solidFill>
                <a:latin typeface="Calibri"/>
              </a:rPr>
              <a:t>Transfer data between a data collection program (using appropriate column names) and a data analysis program. </a:t>
            </a:r>
            <a:endParaRPr b="0" lang="en-US" sz="3200" spc="-1" strike="noStrike">
              <a:solidFill>
                <a:srgbClr val="000000"/>
              </a:solidFill>
              <a:latin typeface="Arial"/>
            </a:endParaRPr>
          </a:p>
          <a:p>
            <a:pPr marL="514440" indent="-514440" defTabSz="914400">
              <a:lnSpc>
                <a:spcPct val="90000"/>
              </a:lnSpc>
              <a:spcBef>
                <a:spcPts val="1001"/>
              </a:spcBef>
              <a:buClr>
                <a:srgbClr val="000000"/>
              </a:buClr>
              <a:buFont typeface="OpenSymbol"/>
              <a:buAutoNum type="arabicPeriod"/>
            </a:pPr>
            <a:r>
              <a:rPr b="0" lang="en-US" sz="3200" spc="-1" strike="noStrike">
                <a:solidFill>
                  <a:schemeClr val="dk1"/>
                </a:solidFill>
                <a:latin typeface="Calibri"/>
              </a:rPr>
              <a:t>Use basic commands in R to produce</a:t>
            </a:r>
            <a:r>
              <a:rPr b="0" lang="en-US" sz="3200" spc="-1" strike="noStrike">
                <a:solidFill>
                  <a:schemeClr val="dk1"/>
                </a:solidFill>
                <a:latin typeface="Calibri"/>
              </a:rPr>
              <a:t> data visualization. </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35" dur="indefinite" restart="never" nodeType="tmRoot">
          <p:childTnLst>
            <p:seq>
              <p:cTn id="136" dur="indefinite" nodeType="mainSeq">
                <p:childTnLst>
                  <p:par>
                    <p:cTn id="137" fill="hold">
                      <p:stCondLst>
                        <p:cond delay="indefinite"/>
                      </p:stCondLst>
                      <p:childTnLst>
                        <p:par>
                          <p:cTn id="138" fill="hold">
                            <p:stCondLst>
                              <p:cond delay="0"/>
                            </p:stCondLst>
                            <p:childTnLst>
                              <p:par>
                                <p:cTn id="139" nodeType="clickEffect" fill="hold" presetClass="entr" presetID="1">
                                  <p:stCondLst>
                                    <p:cond delay="0"/>
                                  </p:stCondLst>
                                  <p:childTnLst>
                                    <p:set>
                                      <p:cBhvr>
                                        <p:cTn id="140" dur="1" fill="hold">
                                          <p:stCondLst>
                                            <p:cond delay="0"/>
                                          </p:stCondLst>
                                        </p:cTn>
                                        <p:tgtEl>
                                          <p:spTgt spid="230">
                                            <p:txEl>
                                              <p:pRg st="0" end="0"/>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nodeType="clickEffect" fill="hold" presetClass="entr" presetID="1">
                                  <p:stCondLst>
                                    <p:cond delay="0"/>
                                  </p:stCondLst>
                                  <p:childTnLst>
                                    <p:set>
                                      <p:cBhvr>
                                        <p:cTn id="144" dur="1" fill="hold">
                                          <p:stCondLst>
                                            <p:cond delay="0"/>
                                          </p:stCondLst>
                                        </p:cTn>
                                        <p:tgtEl>
                                          <p:spTgt spid="230">
                                            <p:txEl>
                                              <p:pRg st="1" end="1"/>
                                            </p:txEl>
                                          </p:spTgt>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nodeType="clickEffect" fill="hold" presetClass="entr" presetID="1">
                                  <p:stCondLst>
                                    <p:cond delay="0"/>
                                  </p:stCondLst>
                                  <p:childTnLst>
                                    <p:set>
                                      <p:cBhvr>
                                        <p:cTn id="148" dur="1" fill="hold">
                                          <p:stCondLst>
                                            <p:cond delay="0"/>
                                          </p:stCondLst>
                                        </p:cTn>
                                        <p:tgtEl>
                                          <p:spTgt spid="230">
                                            <p:txEl>
                                              <p:pRg st="2" end="2"/>
                                            </p:txEl>
                                          </p:spTgt>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nodeType="clickEffect" fill="hold" presetClass="entr" presetID="1">
                                  <p:stCondLst>
                                    <p:cond delay="0"/>
                                  </p:stCondLst>
                                  <p:childTnLst>
                                    <p:set>
                                      <p:cBhvr>
                                        <p:cTn id="152" dur="1" fill="hold">
                                          <p:stCondLst>
                                            <p:cond delay="0"/>
                                          </p:stCondLst>
                                        </p:cTn>
                                        <p:tgtEl>
                                          <p:spTgt spid="230">
                                            <p:txEl>
                                              <p:pRg st="3" end="3"/>
                                            </p:txEl>
                                          </p:spTgt>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nodeType="clickEffect" fill="hold" presetClass="entr" presetID="1">
                                  <p:stCondLst>
                                    <p:cond delay="0"/>
                                  </p:stCondLst>
                                  <p:childTnLst>
                                    <p:set>
                                      <p:cBhvr>
                                        <p:cTn id="156" dur="1" fill="hold">
                                          <p:stCondLst>
                                            <p:cond delay="0"/>
                                          </p:stCondLst>
                                        </p:cTn>
                                        <p:tgtEl>
                                          <p:spTgt spid="230">
                                            <p:txEl>
                                              <p:pRg st="4" end="4"/>
                                            </p:txEl>
                                          </p:spTgt>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nodeType="clickEffect" fill="hold" presetClass="entr" presetID="1">
                                  <p:stCondLst>
                                    <p:cond delay="0"/>
                                  </p:stCondLst>
                                  <p:childTnLst>
                                    <p:set>
                                      <p:cBhvr>
                                        <p:cTn id="160" dur="1" fill="hold">
                                          <p:stCondLst>
                                            <p:cond delay="0"/>
                                          </p:stCondLst>
                                        </p:cTn>
                                        <p:tgtEl>
                                          <p:spTgt spid="230">
                                            <p:txEl>
                                              <p:pRg st="5" end="5"/>
                                            </p:txEl>
                                          </p:spTgt>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nodeType="clickEffect" fill="hold" presetClass="entr" presetID="1">
                                  <p:stCondLst>
                                    <p:cond delay="0"/>
                                  </p:stCondLst>
                                  <p:childTnLst>
                                    <p:set>
                                      <p:cBhvr>
                                        <p:cTn id="164" dur="1" fill="hold">
                                          <p:stCondLst>
                                            <p:cond delay="0"/>
                                          </p:stCondLst>
                                        </p:cTn>
                                        <p:tgtEl>
                                          <p:spTgt spid="230">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363960" y="309600"/>
            <a:ext cx="10771560" cy="1190160"/>
          </a:xfrm>
          <a:prstGeom prst="rect">
            <a:avLst/>
          </a:prstGeom>
          <a:noFill/>
          <a:ln w="0">
            <a:noFill/>
          </a:ln>
        </p:spPr>
        <p:txBody>
          <a:bodyPr lIns="91440" rIns="91440" tIns="45720" bIns="45720" anchor="ctr">
            <a:normAutofit fontScale="89999"/>
          </a:bodyPr>
          <a:p>
            <a:pPr indent="0" defTabSz="914400">
              <a:lnSpc>
                <a:spcPct val="90000"/>
              </a:lnSpc>
              <a:buNone/>
              <a:tabLst>
                <a:tab algn="l" pos="0"/>
              </a:tabLst>
            </a:pPr>
            <a:r>
              <a:rPr b="0" lang="en-US" sz="4400" spc="-1" strike="noStrike">
                <a:solidFill>
                  <a:schemeClr val="dk1"/>
                </a:solidFill>
                <a:latin typeface="Calibri Light"/>
              </a:rPr>
              <a:t>Pre-Lab Discussion: </a:t>
            </a:r>
            <a:br>
              <a:rPr sz="4400"/>
            </a:br>
            <a:r>
              <a:rPr b="0" lang="en-US" sz="4400" spc="-1" strike="noStrike">
                <a:solidFill>
                  <a:schemeClr val="dk1"/>
                </a:solidFill>
                <a:latin typeface="Calibri Light"/>
              </a:rPr>
              <a:t>human evolution genomics</a:t>
            </a:r>
            <a:endParaRPr b="0" lang="en-US" sz="4400" spc="-1" strike="noStrike">
              <a:solidFill>
                <a:srgbClr val="000000"/>
              </a:solidFill>
              <a:latin typeface="Arial"/>
            </a:endParaRPr>
          </a:p>
        </p:txBody>
      </p:sp>
      <p:sp>
        <p:nvSpPr>
          <p:cNvPr id="232" name="PlaceHolder 2"/>
          <p:cNvSpPr>
            <a:spLocks noGrp="1"/>
          </p:cNvSpPr>
          <p:nvPr>
            <p:ph/>
          </p:nvPr>
        </p:nvSpPr>
        <p:spPr>
          <a:xfrm>
            <a:off x="383040" y="1856880"/>
            <a:ext cx="7132320" cy="4488120"/>
          </a:xfrm>
          <a:prstGeom prst="rect">
            <a:avLst/>
          </a:prstGeom>
          <a:noFill/>
          <a:ln w="0">
            <a:noFill/>
          </a:ln>
        </p:spPr>
        <p:txBody>
          <a:bodyPr lIns="91440" rIns="91440" tIns="45720" bIns="45720" anchor="t">
            <a:normAutofit fontScale="89999"/>
          </a:bodyPr>
          <a:p>
            <a:pPr marL="228600" indent="-228600" defTabSz="914400">
              <a:lnSpc>
                <a:spcPct val="90000"/>
              </a:lnSpc>
              <a:spcBef>
                <a:spcPts val="1001"/>
              </a:spcBef>
              <a:buClr>
                <a:srgbClr val="000000"/>
              </a:buClr>
              <a:buFont typeface="Arial"/>
              <a:buChar char="•"/>
            </a:pPr>
            <a:r>
              <a:rPr b="0" lang="en-US" sz="3200" spc="-1" strike="noStrike">
                <a:solidFill>
                  <a:schemeClr val="dk1"/>
                </a:solidFill>
                <a:latin typeface="Calibri"/>
              </a:rPr>
              <a:t>Discuss the following: </a:t>
            </a:r>
            <a:endParaRPr b="0" lang="en-US" sz="32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3200" spc="-1" strike="noStrike">
                <a:solidFill>
                  <a:schemeClr val="dk1"/>
                </a:solidFill>
                <a:latin typeface="Calibri"/>
              </a:rPr>
              <a:t>What are some </a:t>
            </a:r>
            <a:r>
              <a:rPr b="0" lang="en-US" sz="3200" spc="-1" strike="noStrike">
                <a:solidFill>
                  <a:schemeClr val="accent1"/>
                </a:solidFill>
                <a:latin typeface="Calibri"/>
              </a:rPr>
              <a:t>limitations</a:t>
            </a:r>
            <a:r>
              <a:rPr b="0" lang="en-US" sz="3200" spc="-1" strike="noStrike">
                <a:solidFill>
                  <a:schemeClr val="dk1"/>
                </a:solidFill>
                <a:latin typeface="Calibri"/>
              </a:rPr>
              <a:t> of researching human evolution? </a:t>
            </a:r>
            <a:endParaRPr b="0" lang="en-US" sz="3200" spc="-1" strike="noStrike">
              <a:solidFill>
                <a:srgbClr val="000000"/>
              </a:solidFill>
              <a:latin typeface="Arial"/>
            </a:endParaRPr>
          </a:p>
          <a:p>
            <a:pPr indent="0" defTabSz="914400">
              <a:lnSpc>
                <a:spcPct val="90000"/>
              </a:lnSpc>
              <a:spcBef>
                <a:spcPts val="499"/>
              </a:spcBef>
              <a:buNone/>
              <a:tabLst>
                <a:tab algn="l" pos="0"/>
              </a:tabLst>
            </a:pPr>
            <a:endParaRPr b="0" lang="en-US" sz="32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tabLst>
                <a:tab algn="l" pos="0"/>
              </a:tabLst>
            </a:pPr>
            <a:r>
              <a:rPr b="0" lang="en-US" sz="3200" spc="-1" strike="noStrike">
                <a:solidFill>
                  <a:schemeClr val="dk1"/>
                </a:solidFill>
                <a:latin typeface="Calibri"/>
              </a:rPr>
              <a:t>What should researchers do to prevent the </a:t>
            </a:r>
            <a:r>
              <a:rPr b="0" lang="en-US" sz="3200" spc="-1" strike="noStrike">
                <a:solidFill>
                  <a:schemeClr val="accent1"/>
                </a:solidFill>
                <a:latin typeface="Calibri"/>
              </a:rPr>
              <a:t>dangerous</a:t>
            </a:r>
            <a:r>
              <a:rPr b="0" lang="en-US" sz="3200" spc="-1" strike="noStrike">
                <a:solidFill>
                  <a:schemeClr val="dk1"/>
                </a:solidFill>
                <a:latin typeface="Calibri"/>
              </a:rPr>
              <a:t> </a:t>
            </a:r>
            <a:r>
              <a:rPr b="0" lang="en-US" sz="3200" spc="-1" strike="noStrike">
                <a:solidFill>
                  <a:schemeClr val="accent1"/>
                </a:solidFill>
                <a:latin typeface="Calibri"/>
              </a:rPr>
              <a:t>oversimplification of results by the media</a:t>
            </a:r>
            <a:r>
              <a:rPr b="0" lang="en-US" sz="3200" spc="-1" strike="noStrike">
                <a:solidFill>
                  <a:schemeClr val="dk1"/>
                </a:solidFill>
                <a:latin typeface="Calibri"/>
              </a:rPr>
              <a:t> and policy-makers? </a:t>
            </a:r>
            <a:endParaRPr b="0" lang="en-US" sz="3200" spc="-1" strike="noStrike">
              <a:solidFill>
                <a:srgbClr val="000000"/>
              </a:solidFill>
              <a:latin typeface="Arial"/>
            </a:endParaRPr>
          </a:p>
          <a:p>
            <a:pPr indent="0" defTabSz="914400">
              <a:lnSpc>
                <a:spcPct val="90000"/>
              </a:lnSpc>
              <a:spcBef>
                <a:spcPts val="499"/>
              </a:spcBef>
              <a:buNone/>
              <a:tabLst>
                <a:tab algn="l" pos="0"/>
              </a:tabLst>
            </a:pPr>
            <a:endParaRPr b="0" lang="en-US" sz="32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tabLst>
                <a:tab algn="l" pos="0"/>
              </a:tabLst>
            </a:pPr>
            <a:r>
              <a:rPr b="0" lang="en-US" sz="3200" spc="-1" strike="noStrike">
                <a:solidFill>
                  <a:schemeClr val="dk1"/>
                </a:solidFill>
                <a:latin typeface="Calibri"/>
              </a:rPr>
              <a:t>What are some of </a:t>
            </a:r>
            <a:r>
              <a:rPr b="0" lang="en-US" sz="3200" spc="-1" strike="noStrike">
                <a:solidFill>
                  <a:schemeClr val="accent1"/>
                </a:solidFill>
                <a:latin typeface="Calibri"/>
              </a:rPr>
              <a:t>the ethical issues </a:t>
            </a:r>
            <a:r>
              <a:rPr b="0" lang="en-US" sz="3200" spc="-1" strike="noStrike">
                <a:solidFill>
                  <a:schemeClr val="dk1"/>
                </a:solidFill>
                <a:latin typeface="Calibri"/>
              </a:rPr>
              <a:t>around human evolutionary genomics? </a:t>
            </a:r>
            <a:endParaRPr b="0" lang="en-US" sz="3200" spc="-1" strike="noStrike">
              <a:solidFill>
                <a:srgbClr val="000000"/>
              </a:solidFill>
              <a:latin typeface="Arial"/>
            </a:endParaRPr>
          </a:p>
        </p:txBody>
      </p:sp>
      <p:pic>
        <p:nvPicPr>
          <p:cNvPr id="233" name="Picture 2" descr="chuckles I'm in danger meme template HD | Ralph In Danger | Know Your Meme"/>
          <p:cNvPicPr/>
          <p:nvPr/>
        </p:nvPicPr>
        <p:blipFill>
          <a:blip r:embed="rId1"/>
          <a:srcRect l="20689" t="5708" r="20320" b="0"/>
          <a:stretch/>
        </p:blipFill>
        <p:spPr>
          <a:xfrm>
            <a:off x="8083440" y="905400"/>
            <a:ext cx="3327480" cy="3118320"/>
          </a:xfrm>
          <a:prstGeom prst="rect">
            <a:avLst/>
          </a:prstGeom>
          <a:ln w="0">
            <a:noFill/>
          </a:ln>
        </p:spPr>
      </p:pic>
      <p:pic>
        <p:nvPicPr>
          <p:cNvPr id="234" name="Picture 6" descr="5 Minute Countdown Images – Browse 10,017 Stock Photos, Vectors, and Video  | Adobe Stock"/>
          <p:cNvPicPr/>
          <p:nvPr/>
        </p:nvPicPr>
        <p:blipFill>
          <a:blip r:embed="rId2"/>
          <a:stretch/>
        </p:blipFill>
        <p:spPr>
          <a:xfrm>
            <a:off x="8580600" y="4101480"/>
            <a:ext cx="2332800" cy="2332800"/>
          </a:xfrm>
          <a:prstGeom prst="rect">
            <a:avLst/>
          </a:prstGeom>
          <a:ln w="0">
            <a:noFill/>
          </a:ln>
        </p:spPr>
      </p:pic>
    </p:spTree>
  </p:cSld>
  <mc:AlternateContent>
    <mc:Choice Requires="p14">
      <p:transition spd="slow" p14:dur="2000"/>
    </mc:Choice>
    <mc:Fallback>
      <p:transition spd="slow"/>
    </mc:Fallback>
  </mc:AlternateContent>
  <p:timing>
    <p:tnLst>
      <p:par>
        <p:cTn id="165" dur="indefinite" restart="never" nodeType="tmRoot">
          <p:childTnLst>
            <p:seq>
              <p:cTn id="166" dur="indefinite" nodeType="mainSeq">
                <p:childTnLst>
                  <p:par>
                    <p:cTn id="167" fill="hold">
                      <p:stCondLst>
                        <p:cond delay="indefinite"/>
                      </p:stCondLst>
                      <p:childTnLst>
                        <p:par>
                          <p:cTn id="168" fill="hold">
                            <p:stCondLst>
                              <p:cond delay="0"/>
                            </p:stCondLst>
                            <p:childTnLst>
                              <p:par>
                                <p:cTn id="169" nodeType="clickEffect" fill="hold" presetClass="entr" presetID="1">
                                  <p:stCondLst>
                                    <p:cond delay="0"/>
                                  </p:stCondLst>
                                  <p:childTnLst>
                                    <p:set>
                                      <p:cBhvr>
                                        <p:cTn id="170" dur="1" fill="hold">
                                          <p:stCondLst>
                                            <p:cond delay="0"/>
                                          </p:stCondLst>
                                        </p:cTn>
                                        <p:tgtEl>
                                          <p:spTgt spid="232">
                                            <p:txEl>
                                              <p:pRg st="0" end="0"/>
                                            </p:txEl>
                                          </p:spTgt>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nodeType="clickEffect" fill="hold" presetClass="entr" presetID="1">
                                  <p:stCondLst>
                                    <p:cond delay="0"/>
                                  </p:stCondLst>
                                  <p:childTnLst>
                                    <p:set>
                                      <p:cBhvr>
                                        <p:cTn id="174" dur="1" fill="hold">
                                          <p:stCondLst>
                                            <p:cond delay="0"/>
                                          </p:stCondLst>
                                        </p:cTn>
                                        <p:tgtEl>
                                          <p:spTgt spid="232">
                                            <p:txEl>
                                              <p:pRg st="1" end="1"/>
                                            </p:txEl>
                                          </p:spTgt>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nodeType="clickEffect" fill="hold" presetClass="entr" presetID="1">
                                  <p:stCondLst>
                                    <p:cond delay="0"/>
                                  </p:stCondLst>
                                  <p:childTnLst>
                                    <p:set>
                                      <p:cBhvr>
                                        <p:cTn id="178" dur="1" fill="hold">
                                          <p:stCondLst>
                                            <p:cond delay="0"/>
                                          </p:stCondLst>
                                        </p:cTn>
                                        <p:tgtEl>
                                          <p:spTgt spid="232">
                                            <p:txEl>
                                              <p:pRg st="3" end="3"/>
                                            </p:txEl>
                                          </p:spTgt>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nodeType="clickEffect" fill="hold" presetClass="entr" presetID="1">
                                  <p:stCondLst>
                                    <p:cond delay="0"/>
                                  </p:stCondLst>
                                  <p:childTnLst>
                                    <p:set>
                                      <p:cBhvr>
                                        <p:cTn id="182" dur="1" fill="hold">
                                          <p:stCondLst>
                                            <p:cond delay="0"/>
                                          </p:stCondLst>
                                        </p:cTn>
                                        <p:tgtEl>
                                          <p:spTgt spid="232">
                                            <p:txEl>
                                              <p:pRg st="5" end="5"/>
                                            </p:txEl>
                                          </p:spTgt>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nodeType="clickEffect" fill="hold" presetClass="entr" presetID="1">
                                  <p:stCondLst>
                                    <p:cond delay="0"/>
                                  </p:stCondLst>
                                  <p:childTnLst>
                                    <p:set>
                                      <p:cBhvr>
                                        <p:cTn id="18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xml><?xml version="1.0" encoding="utf-8"?>
<a:theme xmlns:a="http://schemas.openxmlformats.org/drawingml/2006/main" xmlns:r="http://schemas.openxmlformats.org/officeDocument/2006/relationships" name="1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xml><?xml version="1.0" encoding="utf-8"?>
<a:theme xmlns:a="http://schemas.openxmlformats.org/drawingml/2006/main" xmlns:r="http://schemas.openxmlformats.org/officeDocument/2006/relationships" name="1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xml><?xml version="1.0" encoding="utf-8"?>
<a:theme xmlns:a="http://schemas.openxmlformats.org/drawingml/2006/main" xmlns:r="http://schemas.openxmlformats.org/officeDocument/2006/relationships" name="1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xml><?xml version="1.0" encoding="utf-8"?>
<a:theme xmlns:a="http://schemas.openxmlformats.org/drawingml/2006/main" xmlns:r="http://schemas.openxmlformats.org/officeDocument/2006/relationships" name="1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1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9.xml><?xml version="1.0" encoding="utf-8"?>
<a:theme xmlns:a="http://schemas.openxmlformats.org/drawingml/2006/main" xmlns:r="http://schemas.openxmlformats.org/officeDocument/2006/relationships" name="2_Metropolitan">
  <a:themeElements>
    <a:clrScheme name="Dusky purple">
      <a:dk1>
        <a:srgbClr val="000000"/>
      </a:dk1>
      <a:lt1>
        <a:srgbClr val="ffffff"/>
      </a:lt1>
      <a:dk2>
        <a:srgbClr val="3f3241"/>
      </a:dk2>
      <a:lt2>
        <a:srgbClr val="e7cde7"/>
      </a:lt2>
      <a:accent1>
        <a:srgbClr val="7e6483"/>
      </a:accent1>
      <a:accent2>
        <a:srgbClr val="4c4c72"/>
      </a:accent2>
      <a:accent3>
        <a:srgbClr val="a3a3c1"/>
      </a:accent3>
      <a:accent4>
        <a:srgbClr val="3f3241"/>
      </a:accent4>
      <a:accent5>
        <a:srgbClr val="7e6483"/>
      </a:accent5>
      <a:accent6>
        <a:srgbClr val="b5a3b8"/>
      </a:accent6>
      <a:hlink>
        <a:srgbClr val="d7bbed"/>
      </a:hlink>
      <a:folHlink>
        <a:srgbClr val="666699"/>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1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1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1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1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1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1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1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Metropolitan</Template>
  <TotalTime>577</TotalTime>
  <Application>LibreOffice/24.2.2.2$Linux_X86_64 LibreOffice_project/d56cc158d8a96260b836f100ef4b4ef25d6f1a01</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2021-03-05T23:13:54Z</dcterms:created>
  <dc:creator>Harjoe, Carmen C</dc:creator>
  <dc:description/>
  <dc:language>en-US</dc:language>
  <cp:lastModifiedBy/>
  <dcterms:modified xsi:type="dcterms:W3CDTF">2024-04-15T10:34:18Z</dcterms:modified>
  <cp:revision>29</cp:revision>
  <dc:subject/>
  <dc:title>Are Humans Evolving by Natural Selection?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24</vt:r8>
  </property>
  <property fmtid="{D5CDD505-2E9C-101B-9397-08002B2CF9AE}" pid="3" name="PresentationFormat">
    <vt:lpwstr>Widescreen</vt:lpwstr>
  </property>
  <property fmtid="{D5CDD505-2E9C-101B-9397-08002B2CF9AE}" pid="4" name="Slides">
    <vt:r8>34</vt:r8>
  </property>
</Properties>
</file>